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6"/>
  </p:notesMasterIdLst>
  <p:sldIdLst>
    <p:sldId id="256" r:id="rId2"/>
    <p:sldId id="257" r:id="rId3"/>
    <p:sldId id="287" r:id="rId4"/>
    <p:sldId id="288" r:id="rId5"/>
    <p:sldId id="284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76" r:id="rId14"/>
    <p:sldId id="289" r:id="rId15"/>
  </p:sldIdLst>
  <p:sldSz cx="12192000" cy="6858000"/>
  <p:notesSz cx="6858000" cy="9144000"/>
  <p:embeddedFontLst>
    <p:embeddedFont>
      <p:font typeface="Cambria" panose="02040503050406030204" pitchFamily="18" charset="0"/>
      <p:regular r:id="rId17"/>
      <p:bold r:id="rId18"/>
      <p:italic r:id="rId19"/>
      <p:boldItalic r:id="rId20"/>
    </p:embeddedFont>
    <p:embeddedFont>
      <p:font typeface="Cambria Math" panose="02040503050406030204" pitchFamily="18" charset="0"/>
      <p:regular r:id="rId21"/>
    </p:embeddedFont>
    <p:embeddedFont>
      <p:font typeface="Corsiva" panose="020B0604020202020204" charset="0"/>
      <p:regular r:id="rId22"/>
      <p:bold r:id="rId23"/>
      <p:italic r:id="rId24"/>
      <p:boldItalic r:id="rId25"/>
    </p:embeddedFont>
    <p:embeddedFont>
      <p:font typeface="Franklin Gothic Medium" panose="020B0603020102020204" pitchFamily="34" charset="0"/>
      <p:regular r:id="rId26"/>
      <p:italic r:id="rId27"/>
    </p:embeddedFont>
    <p:embeddedFont>
      <p:font typeface="Franklin Gothic Medium Cond" panose="020B0606030402020204" pitchFamily="34" charset="0"/>
      <p:regular r:id="rId2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4089" autoAdjust="0"/>
  </p:normalViewPr>
  <p:slideViewPr>
    <p:cSldViewPr snapToGrid="0">
      <p:cViewPr varScale="1">
        <p:scale>
          <a:sx n="50" d="100"/>
          <a:sy n="50" d="100"/>
        </p:scale>
        <p:origin x="1260" y="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26" Type="http://schemas.openxmlformats.org/officeDocument/2006/relationships/font" Target="fonts/font10.fntdata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font" Target="fonts/font9.fntdata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8.fntdata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7.fntdata"/><Relationship Id="rId28" Type="http://schemas.openxmlformats.org/officeDocument/2006/relationships/font" Target="fonts/font12.fntdata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6.fntdata"/><Relationship Id="rId27" Type="http://schemas.openxmlformats.org/officeDocument/2006/relationships/font" Target="fonts/font11.fntdata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B4387C-A762-4230-B2FA-EB96831C21C3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73B3DED-5398-4685-A07F-5238B6EFA7D8}">
      <dgm:prSet phldrT="[Text]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US" b="1" dirty="0">
              <a:solidFill>
                <a:srgbClr val="FF00FF"/>
              </a:solidFill>
            </a:rPr>
            <a:t>Types of Scientific Publications</a:t>
          </a:r>
        </a:p>
      </dgm:t>
    </dgm:pt>
    <dgm:pt modelId="{407F69A1-4FB9-4598-98CF-7201A61851D1}" type="parTrans" cxnId="{14FC4978-9EDB-4E53-96D6-39E1E1AF2E69}">
      <dgm:prSet/>
      <dgm:spPr/>
      <dgm:t>
        <a:bodyPr/>
        <a:lstStyle/>
        <a:p>
          <a:endParaRPr lang="en-US"/>
        </a:p>
      </dgm:t>
    </dgm:pt>
    <dgm:pt modelId="{0F5685BB-86FB-4F25-8863-225BF5A8BB8F}" type="sibTrans" cxnId="{14FC4978-9EDB-4E53-96D6-39E1E1AF2E69}">
      <dgm:prSet/>
      <dgm:spPr/>
      <dgm:t>
        <a:bodyPr/>
        <a:lstStyle/>
        <a:p>
          <a:endParaRPr lang="en-US"/>
        </a:p>
      </dgm:t>
    </dgm:pt>
    <dgm:pt modelId="{FC371BA5-6F8C-49DD-8820-7C8DDABFC2E9}">
      <dgm:prSet phldrT="[Text]" custT="1"/>
      <dgm:spPr>
        <a:solidFill>
          <a:srgbClr val="FFC000">
            <a:alpha val="90000"/>
          </a:srgb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US" sz="2000" b="1" dirty="0"/>
            <a:t>Books</a:t>
          </a:r>
        </a:p>
      </dgm:t>
    </dgm:pt>
    <dgm:pt modelId="{222F872F-94CD-40B8-940B-A635E4EEFBB8}" type="parTrans" cxnId="{534FD39C-E8C7-480A-8673-6C7E7118F7A3}">
      <dgm:prSet/>
      <dgm:spPr/>
      <dgm:t>
        <a:bodyPr/>
        <a:lstStyle/>
        <a:p>
          <a:endParaRPr lang="en-US"/>
        </a:p>
      </dgm:t>
    </dgm:pt>
    <dgm:pt modelId="{BB1DBB54-B698-4D2C-BD62-7F75AFE5CC78}" type="sibTrans" cxnId="{534FD39C-E8C7-480A-8673-6C7E7118F7A3}">
      <dgm:prSet/>
      <dgm:spPr/>
      <dgm:t>
        <a:bodyPr/>
        <a:lstStyle/>
        <a:p>
          <a:endParaRPr lang="en-US"/>
        </a:p>
      </dgm:t>
    </dgm:pt>
    <dgm:pt modelId="{59E08EDA-47CC-4E12-81E2-EAF8852C64FA}">
      <dgm:prSet phldrT="[Text]" custT="1"/>
      <dgm:spPr>
        <a:solidFill>
          <a:srgbClr val="FFC000">
            <a:alpha val="90000"/>
          </a:srgbClr>
        </a:solidFill>
        <a:scene3d>
          <a:camera prst="isometricOffAxis1Right"/>
          <a:lightRig rig="threePt" dir="t"/>
        </a:scene3d>
      </dgm:spPr>
      <dgm:t>
        <a:bodyPr/>
        <a:lstStyle/>
        <a:p>
          <a:r>
            <a:rPr lang="en-US" sz="2000" b="1" dirty="0"/>
            <a:t>Journals</a:t>
          </a:r>
        </a:p>
      </dgm:t>
    </dgm:pt>
    <dgm:pt modelId="{D9F9185A-AB6C-4928-98C4-F9A772088C70}" type="parTrans" cxnId="{329A81B7-6EBD-475D-8048-6FB71D002CA3}">
      <dgm:prSet/>
      <dgm:spPr/>
      <dgm:t>
        <a:bodyPr/>
        <a:lstStyle/>
        <a:p>
          <a:endParaRPr lang="en-US"/>
        </a:p>
      </dgm:t>
    </dgm:pt>
    <dgm:pt modelId="{94C62F82-56B4-4080-860F-051858D4D089}" type="sibTrans" cxnId="{329A81B7-6EBD-475D-8048-6FB71D002CA3}">
      <dgm:prSet/>
      <dgm:spPr/>
      <dgm:t>
        <a:bodyPr/>
        <a:lstStyle/>
        <a:p>
          <a:endParaRPr lang="en-US"/>
        </a:p>
      </dgm:t>
    </dgm:pt>
    <dgm:pt modelId="{DF8D77B1-6E76-4F7F-89E0-10563DD46CAF}">
      <dgm:prSet custT="1"/>
      <dgm:spPr>
        <a:solidFill>
          <a:srgbClr val="FFC000">
            <a:alpha val="90000"/>
          </a:srgbClr>
        </a:solidFill>
        <a:ln>
          <a:noFill/>
        </a:ln>
        <a:effectLst>
          <a:outerShdw blurRad="127000" dist="38100" dir="2700000" algn="ctr">
            <a:srgbClr val="000000">
              <a:alpha val="45000"/>
            </a:srgbClr>
          </a:outerShdw>
          <a:reflection blurRad="6350" stA="50000" endA="300" endPos="55000" dir="5400000" sy="-100000" algn="bl" rotWithShape="0"/>
        </a:effectLst>
        <a:scene3d>
          <a:camera prst="perspectiveFront" fov="2700000">
            <a:rot lat="20376000" lon="1938000" rev="20112001"/>
          </a:camera>
          <a:lightRig rig="soft" dir="t">
            <a:rot lat="0" lon="0" rev="0"/>
          </a:lightRig>
        </a:scene3d>
        <a:sp3d prstMaterial="translucentPowder">
          <a:bevelT w="203200" h="50800" prst="softRound"/>
        </a:sp3d>
      </dgm:spPr>
      <dgm:t>
        <a:bodyPr/>
        <a:lstStyle/>
        <a:p>
          <a:r>
            <a:rPr lang="en-US" sz="2000" b="1" dirty="0"/>
            <a:t>Illustrations</a:t>
          </a:r>
        </a:p>
      </dgm:t>
    </dgm:pt>
    <dgm:pt modelId="{EC1A95EF-9A00-4544-95E9-59165F526CBA}" type="parTrans" cxnId="{887939DF-F50B-4C5F-9360-F8B4D711FE1F}">
      <dgm:prSet/>
      <dgm:spPr/>
      <dgm:t>
        <a:bodyPr/>
        <a:lstStyle/>
        <a:p>
          <a:endParaRPr lang="en-US"/>
        </a:p>
      </dgm:t>
    </dgm:pt>
    <dgm:pt modelId="{D9322566-1F01-4AE4-953B-768E38319735}" type="sibTrans" cxnId="{887939DF-F50B-4C5F-9360-F8B4D711FE1F}">
      <dgm:prSet/>
      <dgm:spPr/>
      <dgm:t>
        <a:bodyPr/>
        <a:lstStyle/>
        <a:p>
          <a:endParaRPr lang="en-US"/>
        </a:p>
      </dgm:t>
    </dgm:pt>
    <dgm:pt modelId="{B93BEAC7-53EC-4331-B8EC-567D50219A5F}">
      <dgm:prSet custT="1"/>
      <dgm:spPr>
        <a:solidFill>
          <a:srgbClr val="FFC000">
            <a:alpha val="90000"/>
          </a:srgbClr>
        </a:solidFill>
        <a:effectLst>
          <a:glow rad="228600">
            <a:schemeClr val="accent4">
              <a:satMod val="175000"/>
              <a:alpha val="40000"/>
            </a:schemeClr>
          </a:glow>
        </a:effectLst>
      </dgm:spPr>
      <dgm:t>
        <a:bodyPr/>
        <a:lstStyle/>
        <a:p>
          <a:r>
            <a:rPr lang="en-US" sz="2000" b="1" dirty="0"/>
            <a:t>Images</a:t>
          </a:r>
        </a:p>
      </dgm:t>
    </dgm:pt>
    <dgm:pt modelId="{7B3C3D2A-0B1F-4B10-8141-C06721E0268C}" type="parTrans" cxnId="{57362B92-EAA9-4AD3-9030-685FB8C2F21B}">
      <dgm:prSet/>
      <dgm:spPr/>
      <dgm:t>
        <a:bodyPr/>
        <a:lstStyle/>
        <a:p>
          <a:endParaRPr lang="en-US"/>
        </a:p>
      </dgm:t>
    </dgm:pt>
    <dgm:pt modelId="{F6F782CB-AEB3-4B96-8BA8-8913FE4FC9E3}" type="sibTrans" cxnId="{57362B92-EAA9-4AD3-9030-685FB8C2F21B}">
      <dgm:prSet/>
      <dgm:spPr/>
      <dgm:t>
        <a:bodyPr/>
        <a:lstStyle/>
        <a:p>
          <a:endParaRPr lang="en-US"/>
        </a:p>
      </dgm:t>
    </dgm:pt>
    <dgm:pt modelId="{2E66066F-BCD4-4D00-B85D-D7E2C0A01D8F}">
      <dgm:prSet custT="1"/>
      <dgm:spPr>
        <a:solidFill>
          <a:srgbClr val="FFC000">
            <a:alpha val="90000"/>
          </a:srgbClr>
        </a:solidFill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en-US" sz="2000" b="1" dirty="0"/>
            <a:t>Videos</a:t>
          </a:r>
        </a:p>
      </dgm:t>
    </dgm:pt>
    <dgm:pt modelId="{9CF2BFBC-66E6-4421-92A1-9D33D06B74D2}" type="parTrans" cxnId="{2D79F56E-68F4-4B2E-8674-92B1971BFA96}">
      <dgm:prSet/>
      <dgm:spPr/>
      <dgm:t>
        <a:bodyPr/>
        <a:lstStyle/>
        <a:p>
          <a:endParaRPr lang="en-US"/>
        </a:p>
      </dgm:t>
    </dgm:pt>
    <dgm:pt modelId="{AE9EDC86-9B09-4E3D-A127-508498E1CAE5}" type="sibTrans" cxnId="{2D79F56E-68F4-4B2E-8674-92B1971BFA96}">
      <dgm:prSet/>
      <dgm:spPr/>
      <dgm:t>
        <a:bodyPr/>
        <a:lstStyle/>
        <a:p>
          <a:endParaRPr lang="en-US"/>
        </a:p>
      </dgm:t>
    </dgm:pt>
    <dgm:pt modelId="{D44B2F1F-E566-4907-A504-377A659E9F10}" type="pres">
      <dgm:prSet presAssocID="{61B4387C-A762-4230-B2FA-EB96831C21C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ED1F1A6-B9DF-4A56-8D1D-A0B0058E8F64}" type="pres">
      <dgm:prSet presAssocID="{D73B3DED-5398-4685-A07F-5238B6EFA7D8}" presName="root" presStyleCnt="0"/>
      <dgm:spPr/>
    </dgm:pt>
    <dgm:pt modelId="{0F9341C8-6B26-47EB-BA86-9097EAEAB773}" type="pres">
      <dgm:prSet presAssocID="{D73B3DED-5398-4685-A07F-5238B6EFA7D8}" presName="rootComposite" presStyleCnt="0"/>
      <dgm:spPr/>
    </dgm:pt>
    <dgm:pt modelId="{B3545EC9-3C94-4464-AAE7-C443DF36BE5D}" type="pres">
      <dgm:prSet presAssocID="{D73B3DED-5398-4685-A07F-5238B6EFA7D8}" presName="rootText" presStyleLbl="node1" presStyleIdx="0" presStyleCnt="1" custScaleX="383042" custLinFactNeighborX="-5795" custLinFactNeighborY="-2231"/>
      <dgm:spPr/>
    </dgm:pt>
    <dgm:pt modelId="{251A3379-1F87-4FF0-8845-ACD0E808463A}" type="pres">
      <dgm:prSet presAssocID="{D73B3DED-5398-4685-A07F-5238B6EFA7D8}" presName="rootConnector" presStyleLbl="node1" presStyleIdx="0" presStyleCnt="1"/>
      <dgm:spPr/>
    </dgm:pt>
    <dgm:pt modelId="{FE76B4BC-B4A8-4BF6-BDBF-4A4370D62B5A}" type="pres">
      <dgm:prSet presAssocID="{D73B3DED-5398-4685-A07F-5238B6EFA7D8}" presName="childShape" presStyleCnt="0"/>
      <dgm:spPr/>
    </dgm:pt>
    <dgm:pt modelId="{43025CC6-ADE1-49D1-8A08-0B996C03E037}" type="pres">
      <dgm:prSet presAssocID="{222F872F-94CD-40B8-940B-A635E4EEFBB8}" presName="Name13" presStyleLbl="parChTrans1D2" presStyleIdx="0" presStyleCnt="5"/>
      <dgm:spPr/>
    </dgm:pt>
    <dgm:pt modelId="{38843BCC-4E13-4D43-B6B4-D7F9555C235F}" type="pres">
      <dgm:prSet presAssocID="{FC371BA5-6F8C-49DD-8820-7C8DDABFC2E9}" presName="childText" presStyleLbl="bgAcc1" presStyleIdx="0" presStyleCnt="5" custScaleX="159311">
        <dgm:presLayoutVars>
          <dgm:bulletEnabled val="1"/>
        </dgm:presLayoutVars>
      </dgm:prSet>
      <dgm:spPr/>
    </dgm:pt>
    <dgm:pt modelId="{2D475E30-7F1C-424C-ACBE-3EBF646C82A3}" type="pres">
      <dgm:prSet presAssocID="{D9F9185A-AB6C-4928-98C4-F9A772088C70}" presName="Name13" presStyleLbl="parChTrans1D2" presStyleIdx="1" presStyleCnt="5"/>
      <dgm:spPr/>
    </dgm:pt>
    <dgm:pt modelId="{79132504-CBA5-482B-96BE-99E545A7DE23}" type="pres">
      <dgm:prSet presAssocID="{59E08EDA-47CC-4E12-81E2-EAF8852C64FA}" presName="childText" presStyleLbl="bgAcc1" presStyleIdx="1" presStyleCnt="5" custScaleX="167129">
        <dgm:presLayoutVars>
          <dgm:bulletEnabled val="1"/>
        </dgm:presLayoutVars>
      </dgm:prSet>
      <dgm:spPr/>
    </dgm:pt>
    <dgm:pt modelId="{44911FC3-C970-4300-9965-744B1C56980E}" type="pres">
      <dgm:prSet presAssocID="{EC1A95EF-9A00-4544-95E9-59165F526CBA}" presName="Name13" presStyleLbl="parChTrans1D2" presStyleIdx="2" presStyleCnt="5"/>
      <dgm:spPr/>
    </dgm:pt>
    <dgm:pt modelId="{1FAA6147-00D6-4CC5-AA03-737AB2FB5C66}" type="pres">
      <dgm:prSet presAssocID="{DF8D77B1-6E76-4F7F-89E0-10563DD46CAF}" presName="childText" presStyleLbl="bgAcc1" presStyleIdx="2" presStyleCnt="5" custScaleX="167130" custLinFactNeighborX="-396" custLinFactNeighborY="412">
        <dgm:presLayoutVars>
          <dgm:bulletEnabled val="1"/>
        </dgm:presLayoutVars>
      </dgm:prSet>
      <dgm:spPr/>
    </dgm:pt>
    <dgm:pt modelId="{4202BE5C-9801-47F7-9356-A2C0D8C3E425}" type="pres">
      <dgm:prSet presAssocID="{7B3C3D2A-0B1F-4B10-8141-C06721E0268C}" presName="Name13" presStyleLbl="parChTrans1D2" presStyleIdx="3" presStyleCnt="5"/>
      <dgm:spPr/>
    </dgm:pt>
    <dgm:pt modelId="{D7C766B3-1324-407C-9212-1BBCD963ADD2}" type="pres">
      <dgm:prSet presAssocID="{B93BEAC7-53EC-4331-B8EC-567D50219A5F}" presName="childText" presStyleLbl="bgAcc1" presStyleIdx="3" presStyleCnt="5" custScaleX="170498">
        <dgm:presLayoutVars>
          <dgm:bulletEnabled val="1"/>
        </dgm:presLayoutVars>
      </dgm:prSet>
      <dgm:spPr/>
    </dgm:pt>
    <dgm:pt modelId="{06014A58-7F1B-42A0-A26F-39DDDBFE94CB}" type="pres">
      <dgm:prSet presAssocID="{9CF2BFBC-66E6-4421-92A1-9D33D06B74D2}" presName="Name13" presStyleLbl="parChTrans1D2" presStyleIdx="4" presStyleCnt="5"/>
      <dgm:spPr/>
    </dgm:pt>
    <dgm:pt modelId="{9BB2C2D4-BB3E-431A-854F-43D38F006CF6}" type="pres">
      <dgm:prSet presAssocID="{2E66066F-BCD4-4D00-B85D-D7E2C0A01D8F}" presName="childText" presStyleLbl="bgAcc1" presStyleIdx="4" presStyleCnt="5" custScaleX="178318">
        <dgm:presLayoutVars>
          <dgm:bulletEnabled val="1"/>
        </dgm:presLayoutVars>
      </dgm:prSet>
      <dgm:spPr/>
    </dgm:pt>
  </dgm:ptLst>
  <dgm:cxnLst>
    <dgm:cxn modelId="{37F27601-80F1-4762-BF16-3F820EDA5776}" type="presOf" srcId="{61B4387C-A762-4230-B2FA-EB96831C21C3}" destId="{D44B2F1F-E566-4907-A504-377A659E9F10}" srcOrd="0" destOrd="0" presId="urn:microsoft.com/office/officeart/2005/8/layout/hierarchy3"/>
    <dgm:cxn modelId="{BCA3D009-DEE9-4A76-BA4D-380BE85EEB5F}" type="presOf" srcId="{D9F9185A-AB6C-4928-98C4-F9A772088C70}" destId="{2D475E30-7F1C-424C-ACBE-3EBF646C82A3}" srcOrd="0" destOrd="0" presId="urn:microsoft.com/office/officeart/2005/8/layout/hierarchy3"/>
    <dgm:cxn modelId="{4C8D3F0A-3736-4810-A464-E3CD371E53C4}" type="presOf" srcId="{DF8D77B1-6E76-4F7F-89E0-10563DD46CAF}" destId="{1FAA6147-00D6-4CC5-AA03-737AB2FB5C66}" srcOrd="0" destOrd="0" presId="urn:microsoft.com/office/officeart/2005/8/layout/hierarchy3"/>
    <dgm:cxn modelId="{FF908D0F-CE5B-44E8-A966-4A7CDF21992B}" type="presOf" srcId="{2E66066F-BCD4-4D00-B85D-D7E2C0A01D8F}" destId="{9BB2C2D4-BB3E-431A-854F-43D38F006CF6}" srcOrd="0" destOrd="0" presId="urn:microsoft.com/office/officeart/2005/8/layout/hierarchy3"/>
    <dgm:cxn modelId="{DABE1518-A756-44B8-ACCA-D6F5CBD4F7A1}" type="presOf" srcId="{59E08EDA-47CC-4E12-81E2-EAF8852C64FA}" destId="{79132504-CBA5-482B-96BE-99E545A7DE23}" srcOrd="0" destOrd="0" presId="urn:microsoft.com/office/officeart/2005/8/layout/hierarchy3"/>
    <dgm:cxn modelId="{90C01E40-EFC1-4125-BA98-6D66BE4CEBEA}" type="presOf" srcId="{B93BEAC7-53EC-4331-B8EC-567D50219A5F}" destId="{D7C766B3-1324-407C-9212-1BBCD963ADD2}" srcOrd="0" destOrd="0" presId="urn:microsoft.com/office/officeart/2005/8/layout/hierarchy3"/>
    <dgm:cxn modelId="{2D79F56E-68F4-4B2E-8674-92B1971BFA96}" srcId="{D73B3DED-5398-4685-A07F-5238B6EFA7D8}" destId="{2E66066F-BCD4-4D00-B85D-D7E2C0A01D8F}" srcOrd="4" destOrd="0" parTransId="{9CF2BFBC-66E6-4421-92A1-9D33D06B74D2}" sibTransId="{AE9EDC86-9B09-4E3D-A127-508498E1CAE5}"/>
    <dgm:cxn modelId="{B4CBBB54-FB38-41E6-88DA-D66B4CE7900D}" type="presOf" srcId="{D73B3DED-5398-4685-A07F-5238B6EFA7D8}" destId="{251A3379-1F87-4FF0-8845-ACD0E808463A}" srcOrd="1" destOrd="0" presId="urn:microsoft.com/office/officeart/2005/8/layout/hierarchy3"/>
    <dgm:cxn modelId="{14FC4978-9EDB-4E53-96D6-39E1E1AF2E69}" srcId="{61B4387C-A762-4230-B2FA-EB96831C21C3}" destId="{D73B3DED-5398-4685-A07F-5238B6EFA7D8}" srcOrd="0" destOrd="0" parTransId="{407F69A1-4FB9-4598-98CF-7201A61851D1}" sibTransId="{0F5685BB-86FB-4F25-8863-225BF5A8BB8F}"/>
    <dgm:cxn modelId="{E7A19887-0DE6-4C28-8F6F-F1E4B3BCBF23}" type="presOf" srcId="{222F872F-94CD-40B8-940B-A635E4EEFBB8}" destId="{43025CC6-ADE1-49D1-8A08-0B996C03E037}" srcOrd="0" destOrd="0" presId="urn:microsoft.com/office/officeart/2005/8/layout/hierarchy3"/>
    <dgm:cxn modelId="{5C6A028E-7CC3-4E5F-8EB1-131517359A1A}" type="presOf" srcId="{7B3C3D2A-0B1F-4B10-8141-C06721E0268C}" destId="{4202BE5C-9801-47F7-9356-A2C0D8C3E425}" srcOrd="0" destOrd="0" presId="urn:microsoft.com/office/officeart/2005/8/layout/hierarchy3"/>
    <dgm:cxn modelId="{7B86908F-1C55-4CD5-AFAC-BDCCDD59C499}" type="presOf" srcId="{D73B3DED-5398-4685-A07F-5238B6EFA7D8}" destId="{B3545EC9-3C94-4464-AAE7-C443DF36BE5D}" srcOrd="0" destOrd="0" presId="urn:microsoft.com/office/officeart/2005/8/layout/hierarchy3"/>
    <dgm:cxn modelId="{57362B92-EAA9-4AD3-9030-685FB8C2F21B}" srcId="{D73B3DED-5398-4685-A07F-5238B6EFA7D8}" destId="{B93BEAC7-53EC-4331-B8EC-567D50219A5F}" srcOrd="3" destOrd="0" parTransId="{7B3C3D2A-0B1F-4B10-8141-C06721E0268C}" sibTransId="{F6F782CB-AEB3-4B96-8BA8-8913FE4FC9E3}"/>
    <dgm:cxn modelId="{534FD39C-E8C7-480A-8673-6C7E7118F7A3}" srcId="{D73B3DED-5398-4685-A07F-5238B6EFA7D8}" destId="{FC371BA5-6F8C-49DD-8820-7C8DDABFC2E9}" srcOrd="0" destOrd="0" parTransId="{222F872F-94CD-40B8-940B-A635E4EEFBB8}" sibTransId="{BB1DBB54-B698-4D2C-BD62-7F75AFE5CC78}"/>
    <dgm:cxn modelId="{329A81B7-6EBD-475D-8048-6FB71D002CA3}" srcId="{D73B3DED-5398-4685-A07F-5238B6EFA7D8}" destId="{59E08EDA-47CC-4E12-81E2-EAF8852C64FA}" srcOrd="1" destOrd="0" parTransId="{D9F9185A-AB6C-4928-98C4-F9A772088C70}" sibTransId="{94C62F82-56B4-4080-860F-051858D4D089}"/>
    <dgm:cxn modelId="{56E8F1BE-3BD5-459B-90E6-6D5CD455D21C}" type="presOf" srcId="{EC1A95EF-9A00-4544-95E9-59165F526CBA}" destId="{44911FC3-C970-4300-9965-744B1C56980E}" srcOrd="0" destOrd="0" presId="urn:microsoft.com/office/officeart/2005/8/layout/hierarchy3"/>
    <dgm:cxn modelId="{F20C46CA-F2FC-4EF1-91A8-16C4E5B0D2D7}" type="presOf" srcId="{FC371BA5-6F8C-49DD-8820-7C8DDABFC2E9}" destId="{38843BCC-4E13-4D43-B6B4-D7F9555C235F}" srcOrd="0" destOrd="0" presId="urn:microsoft.com/office/officeart/2005/8/layout/hierarchy3"/>
    <dgm:cxn modelId="{887939DF-F50B-4C5F-9360-F8B4D711FE1F}" srcId="{D73B3DED-5398-4685-A07F-5238B6EFA7D8}" destId="{DF8D77B1-6E76-4F7F-89E0-10563DD46CAF}" srcOrd="2" destOrd="0" parTransId="{EC1A95EF-9A00-4544-95E9-59165F526CBA}" sibTransId="{D9322566-1F01-4AE4-953B-768E38319735}"/>
    <dgm:cxn modelId="{4B9B9DF2-7A0F-491F-8186-CE7592CB5A6C}" type="presOf" srcId="{9CF2BFBC-66E6-4421-92A1-9D33D06B74D2}" destId="{06014A58-7F1B-42A0-A26F-39DDDBFE94CB}" srcOrd="0" destOrd="0" presId="urn:microsoft.com/office/officeart/2005/8/layout/hierarchy3"/>
    <dgm:cxn modelId="{98494C59-E4AD-4AE7-9F82-18F361C34190}" type="presParOf" srcId="{D44B2F1F-E566-4907-A504-377A659E9F10}" destId="{7ED1F1A6-B9DF-4A56-8D1D-A0B0058E8F64}" srcOrd="0" destOrd="0" presId="urn:microsoft.com/office/officeart/2005/8/layout/hierarchy3"/>
    <dgm:cxn modelId="{0C84736E-7633-4FD7-89B2-C5789585ADC6}" type="presParOf" srcId="{7ED1F1A6-B9DF-4A56-8D1D-A0B0058E8F64}" destId="{0F9341C8-6B26-47EB-BA86-9097EAEAB773}" srcOrd="0" destOrd="0" presId="urn:microsoft.com/office/officeart/2005/8/layout/hierarchy3"/>
    <dgm:cxn modelId="{2DADAD79-A02D-4703-90DC-C17DEE71B021}" type="presParOf" srcId="{0F9341C8-6B26-47EB-BA86-9097EAEAB773}" destId="{B3545EC9-3C94-4464-AAE7-C443DF36BE5D}" srcOrd="0" destOrd="0" presId="urn:microsoft.com/office/officeart/2005/8/layout/hierarchy3"/>
    <dgm:cxn modelId="{3CA27E65-0CC7-4EE6-A8B8-16655C251DB0}" type="presParOf" srcId="{0F9341C8-6B26-47EB-BA86-9097EAEAB773}" destId="{251A3379-1F87-4FF0-8845-ACD0E808463A}" srcOrd="1" destOrd="0" presId="urn:microsoft.com/office/officeart/2005/8/layout/hierarchy3"/>
    <dgm:cxn modelId="{57066ADD-CF7D-4DFC-A3C0-D9F65C497E64}" type="presParOf" srcId="{7ED1F1A6-B9DF-4A56-8D1D-A0B0058E8F64}" destId="{FE76B4BC-B4A8-4BF6-BDBF-4A4370D62B5A}" srcOrd="1" destOrd="0" presId="urn:microsoft.com/office/officeart/2005/8/layout/hierarchy3"/>
    <dgm:cxn modelId="{DB0911BD-9B74-473B-8B24-98883D061DAA}" type="presParOf" srcId="{FE76B4BC-B4A8-4BF6-BDBF-4A4370D62B5A}" destId="{43025CC6-ADE1-49D1-8A08-0B996C03E037}" srcOrd="0" destOrd="0" presId="urn:microsoft.com/office/officeart/2005/8/layout/hierarchy3"/>
    <dgm:cxn modelId="{0053B5DF-DE45-48A6-8CD7-0DF19302145B}" type="presParOf" srcId="{FE76B4BC-B4A8-4BF6-BDBF-4A4370D62B5A}" destId="{38843BCC-4E13-4D43-B6B4-D7F9555C235F}" srcOrd="1" destOrd="0" presId="urn:microsoft.com/office/officeart/2005/8/layout/hierarchy3"/>
    <dgm:cxn modelId="{C978A7B2-7930-42C2-952F-57999FB69F1C}" type="presParOf" srcId="{FE76B4BC-B4A8-4BF6-BDBF-4A4370D62B5A}" destId="{2D475E30-7F1C-424C-ACBE-3EBF646C82A3}" srcOrd="2" destOrd="0" presId="urn:microsoft.com/office/officeart/2005/8/layout/hierarchy3"/>
    <dgm:cxn modelId="{DAD52B4F-19E8-4685-A882-06B63FFCFD12}" type="presParOf" srcId="{FE76B4BC-B4A8-4BF6-BDBF-4A4370D62B5A}" destId="{79132504-CBA5-482B-96BE-99E545A7DE23}" srcOrd="3" destOrd="0" presId="urn:microsoft.com/office/officeart/2005/8/layout/hierarchy3"/>
    <dgm:cxn modelId="{318FC641-E746-42E7-9A2E-CC9E045100BA}" type="presParOf" srcId="{FE76B4BC-B4A8-4BF6-BDBF-4A4370D62B5A}" destId="{44911FC3-C970-4300-9965-744B1C56980E}" srcOrd="4" destOrd="0" presId="urn:microsoft.com/office/officeart/2005/8/layout/hierarchy3"/>
    <dgm:cxn modelId="{548C21DE-B3C4-4B93-96D6-49DD1B8A8674}" type="presParOf" srcId="{FE76B4BC-B4A8-4BF6-BDBF-4A4370D62B5A}" destId="{1FAA6147-00D6-4CC5-AA03-737AB2FB5C66}" srcOrd="5" destOrd="0" presId="urn:microsoft.com/office/officeart/2005/8/layout/hierarchy3"/>
    <dgm:cxn modelId="{6235F2C0-6EF2-4454-856E-5E7F14B83EB5}" type="presParOf" srcId="{FE76B4BC-B4A8-4BF6-BDBF-4A4370D62B5A}" destId="{4202BE5C-9801-47F7-9356-A2C0D8C3E425}" srcOrd="6" destOrd="0" presId="urn:microsoft.com/office/officeart/2005/8/layout/hierarchy3"/>
    <dgm:cxn modelId="{E92526E8-4D3E-4030-8FA3-9ECC3F1EE02F}" type="presParOf" srcId="{FE76B4BC-B4A8-4BF6-BDBF-4A4370D62B5A}" destId="{D7C766B3-1324-407C-9212-1BBCD963ADD2}" srcOrd="7" destOrd="0" presId="urn:microsoft.com/office/officeart/2005/8/layout/hierarchy3"/>
    <dgm:cxn modelId="{6A831AA0-B51C-4279-B8E9-AE0DE2699610}" type="presParOf" srcId="{FE76B4BC-B4A8-4BF6-BDBF-4A4370D62B5A}" destId="{06014A58-7F1B-42A0-A26F-39DDDBFE94CB}" srcOrd="8" destOrd="0" presId="urn:microsoft.com/office/officeart/2005/8/layout/hierarchy3"/>
    <dgm:cxn modelId="{D4A8DE87-531D-4A06-BD3F-4A8421A2FB3F}" type="presParOf" srcId="{FE76B4BC-B4A8-4BF6-BDBF-4A4370D62B5A}" destId="{9BB2C2D4-BB3E-431A-854F-43D38F006CF6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B4D8803-3610-44C6-9F5E-5D7A76004E2A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2A356E8-64DA-4ADD-B35E-0C53303B17C8}">
      <dgm:prSet phldrT="[Text]"/>
      <dgm:spPr/>
      <dgm:t>
        <a:bodyPr/>
        <a:lstStyle/>
        <a:p>
          <a:r>
            <a:rPr lang="en-US" b="1" dirty="0">
              <a:solidFill>
                <a:srgbClr val="FF3300"/>
              </a:solidFill>
              <a:latin typeface="Cambria Math" pitchFamily="18" charset="0"/>
              <a:ea typeface="Cambria Math" pitchFamily="18" charset="0"/>
            </a:rPr>
            <a:t>Research Types</a:t>
          </a:r>
        </a:p>
      </dgm:t>
    </dgm:pt>
    <dgm:pt modelId="{E3F9555F-BC28-438C-9811-F547A6E9E937}" type="parTrans" cxnId="{DDCA2937-B77D-49A1-B320-E2B2EA4C900A}">
      <dgm:prSet/>
      <dgm:spPr/>
      <dgm:t>
        <a:bodyPr/>
        <a:lstStyle/>
        <a:p>
          <a:endParaRPr lang="en-US"/>
        </a:p>
      </dgm:t>
    </dgm:pt>
    <dgm:pt modelId="{6204DCFD-F5E3-45DE-B3ED-1B9DCC1D72A5}" type="sibTrans" cxnId="{DDCA2937-B77D-49A1-B320-E2B2EA4C900A}">
      <dgm:prSet/>
      <dgm:spPr/>
      <dgm:t>
        <a:bodyPr/>
        <a:lstStyle/>
        <a:p>
          <a:endParaRPr lang="en-US"/>
        </a:p>
      </dgm:t>
    </dgm:pt>
    <dgm:pt modelId="{09AE6372-309A-4031-B626-CAE2E6B3BBC4}">
      <dgm:prSet phldrT="[Text]"/>
      <dgm:spPr>
        <a:solidFill>
          <a:schemeClr val="accent5">
            <a:lumMod val="50000"/>
            <a:alpha val="90000"/>
          </a:schemeClr>
        </a:solidFill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Patency</a:t>
          </a:r>
        </a:p>
      </dgm:t>
    </dgm:pt>
    <dgm:pt modelId="{F63B8D11-A5DE-43E3-8ABB-4F7EE2BF9E40}" type="parTrans" cxnId="{2C5E93A2-D142-4468-9916-C008F6D0DC81}">
      <dgm:prSet/>
      <dgm:spPr/>
      <dgm:t>
        <a:bodyPr/>
        <a:lstStyle/>
        <a:p>
          <a:endParaRPr lang="en-US"/>
        </a:p>
      </dgm:t>
    </dgm:pt>
    <dgm:pt modelId="{30742224-AB17-4EE2-9088-B6626F916E90}" type="sibTrans" cxnId="{2C5E93A2-D142-4468-9916-C008F6D0DC81}">
      <dgm:prSet/>
      <dgm:spPr/>
      <dgm:t>
        <a:bodyPr/>
        <a:lstStyle/>
        <a:p>
          <a:endParaRPr lang="en-US"/>
        </a:p>
      </dgm:t>
    </dgm:pt>
    <dgm:pt modelId="{7A2C3C8B-244B-4E60-92B2-AB1009E17489}">
      <dgm:prSet phldrT="[Text]"/>
      <dgm:spPr>
        <a:solidFill>
          <a:schemeClr val="accent5">
            <a:lumMod val="75000"/>
            <a:alpha val="90000"/>
          </a:schemeClr>
        </a:solidFill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Original</a:t>
          </a:r>
        </a:p>
      </dgm:t>
    </dgm:pt>
    <dgm:pt modelId="{B8404AAE-1CCA-4454-B7EC-5D9B78367F9B}" type="parTrans" cxnId="{183E9336-45B2-4A37-918D-4BD0E9E205C7}">
      <dgm:prSet/>
      <dgm:spPr/>
      <dgm:t>
        <a:bodyPr/>
        <a:lstStyle/>
        <a:p>
          <a:endParaRPr lang="en-US"/>
        </a:p>
      </dgm:t>
    </dgm:pt>
    <dgm:pt modelId="{F386F1DC-D73C-4B4C-BA73-68C4F6628A3E}" type="sibTrans" cxnId="{183E9336-45B2-4A37-918D-4BD0E9E205C7}">
      <dgm:prSet/>
      <dgm:spPr/>
      <dgm:t>
        <a:bodyPr/>
        <a:lstStyle/>
        <a:p>
          <a:endParaRPr lang="en-US"/>
        </a:p>
      </dgm:t>
    </dgm:pt>
    <dgm:pt modelId="{274BED9D-FA40-44AA-9912-EBE230EC0509}">
      <dgm:prSet/>
      <dgm:spPr>
        <a:solidFill>
          <a:schemeClr val="accent5">
            <a:lumMod val="90000"/>
            <a:alpha val="90000"/>
          </a:schemeClr>
        </a:solidFill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Applied</a:t>
          </a:r>
        </a:p>
      </dgm:t>
    </dgm:pt>
    <dgm:pt modelId="{D1C67506-6C2D-4896-AD9B-3CF9CCCDA3D7}" type="parTrans" cxnId="{EC9135A8-DECC-4D00-8AF5-6CE99C9F1726}">
      <dgm:prSet/>
      <dgm:spPr/>
      <dgm:t>
        <a:bodyPr/>
        <a:lstStyle/>
        <a:p>
          <a:endParaRPr lang="en-US"/>
        </a:p>
      </dgm:t>
    </dgm:pt>
    <dgm:pt modelId="{32666947-AF57-48F8-9868-D786122BBF9D}" type="sibTrans" cxnId="{EC9135A8-DECC-4D00-8AF5-6CE99C9F1726}">
      <dgm:prSet/>
      <dgm:spPr/>
      <dgm:t>
        <a:bodyPr/>
        <a:lstStyle/>
        <a:p>
          <a:endParaRPr lang="en-US"/>
        </a:p>
      </dgm:t>
    </dgm:pt>
    <dgm:pt modelId="{2DB1FDF7-2155-4ABA-8AD1-423237172228}" type="pres">
      <dgm:prSet presAssocID="{6B4D8803-3610-44C6-9F5E-5D7A76004E2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0198455-A4CF-480F-9D55-DF6B07230059}" type="pres">
      <dgm:prSet presAssocID="{32A356E8-64DA-4ADD-B35E-0C53303B17C8}" presName="root" presStyleCnt="0"/>
      <dgm:spPr/>
    </dgm:pt>
    <dgm:pt modelId="{23A208EE-E72C-4D79-8168-D3FC8B55ED62}" type="pres">
      <dgm:prSet presAssocID="{32A356E8-64DA-4ADD-B35E-0C53303B17C8}" presName="rootComposite" presStyleCnt="0"/>
      <dgm:spPr/>
    </dgm:pt>
    <dgm:pt modelId="{6471FBF8-EB85-47B2-B517-EF69F6CAF9B6}" type="pres">
      <dgm:prSet presAssocID="{32A356E8-64DA-4ADD-B35E-0C53303B17C8}" presName="rootText" presStyleLbl="node1" presStyleIdx="0" presStyleCnt="1" custScaleX="260412"/>
      <dgm:spPr/>
    </dgm:pt>
    <dgm:pt modelId="{85B3D517-1A4E-46F9-AAC5-8264CAAB8A40}" type="pres">
      <dgm:prSet presAssocID="{32A356E8-64DA-4ADD-B35E-0C53303B17C8}" presName="rootConnector" presStyleLbl="node1" presStyleIdx="0" presStyleCnt="1"/>
      <dgm:spPr/>
    </dgm:pt>
    <dgm:pt modelId="{A56AD640-ED67-410F-9104-B61CDA7CFE51}" type="pres">
      <dgm:prSet presAssocID="{32A356E8-64DA-4ADD-B35E-0C53303B17C8}" presName="childShape" presStyleCnt="0"/>
      <dgm:spPr/>
    </dgm:pt>
    <dgm:pt modelId="{4DB53F7F-0272-4447-B2D3-B93F0681D74B}" type="pres">
      <dgm:prSet presAssocID="{F63B8D11-A5DE-43E3-8ABB-4F7EE2BF9E40}" presName="Name13" presStyleLbl="parChTrans1D2" presStyleIdx="0" presStyleCnt="3"/>
      <dgm:spPr/>
    </dgm:pt>
    <dgm:pt modelId="{A3D8A170-0AE2-4913-83DC-2E579A91256B}" type="pres">
      <dgm:prSet presAssocID="{09AE6372-309A-4031-B626-CAE2E6B3BBC4}" presName="childText" presStyleLbl="bgAcc1" presStyleIdx="0" presStyleCnt="3">
        <dgm:presLayoutVars>
          <dgm:bulletEnabled val="1"/>
        </dgm:presLayoutVars>
      </dgm:prSet>
      <dgm:spPr/>
    </dgm:pt>
    <dgm:pt modelId="{951884E7-0733-47A9-99C4-441848C16C66}" type="pres">
      <dgm:prSet presAssocID="{B8404AAE-1CCA-4454-B7EC-5D9B78367F9B}" presName="Name13" presStyleLbl="parChTrans1D2" presStyleIdx="1" presStyleCnt="3"/>
      <dgm:spPr/>
    </dgm:pt>
    <dgm:pt modelId="{8C90851F-00E1-4CC0-A182-A8F084D591BF}" type="pres">
      <dgm:prSet presAssocID="{7A2C3C8B-244B-4E60-92B2-AB1009E17489}" presName="childText" presStyleLbl="bgAcc1" presStyleIdx="1" presStyleCnt="3">
        <dgm:presLayoutVars>
          <dgm:bulletEnabled val="1"/>
        </dgm:presLayoutVars>
      </dgm:prSet>
      <dgm:spPr/>
    </dgm:pt>
    <dgm:pt modelId="{E796B942-029F-450A-B7C6-EDA301E35D43}" type="pres">
      <dgm:prSet presAssocID="{D1C67506-6C2D-4896-AD9B-3CF9CCCDA3D7}" presName="Name13" presStyleLbl="parChTrans1D2" presStyleIdx="2" presStyleCnt="3"/>
      <dgm:spPr/>
    </dgm:pt>
    <dgm:pt modelId="{11C79166-0437-4EEA-96FC-D5A57C69BF75}" type="pres">
      <dgm:prSet presAssocID="{274BED9D-FA40-44AA-9912-EBE230EC0509}" presName="childText" presStyleLbl="bgAcc1" presStyleIdx="2" presStyleCnt="3">
        <dgm:presLayoutVars>
          <dgm:bulletEnabled val="1"/>
        </dgm:presLayoutVars>
      </dgm:prSet>
      <dgm:spPr/>
    </dgm:pt>
  </dgm:ptLst>
  <dgm:cxnLst>
    <dgm:cxn modelId="{E47AA324-0679-4E0A-88EF-78216E7D2198}" type="presOf" srcId="{D1C67506-6C2D-4896-AD9B-3CF9CCCDA3D7}" destId="{E796B942-029F-450A-B7C6-EDA301E35D43}" srcOrd="0" destOrd="0" presId="urn:microsoft.com/office/officeart/2005/8/layout/hierarchy3"/>
    <dgm:cxn modelId="{5C07C92B-5F97-4C96-B4E8-BFC95EF25073}" type="presOf" srcId="{09AE6372-309A-4031-B626-CAE2E6B3BBC4}" destId="{A3D8A170-0AE2-4913-83DC-2E579A91256B}" srcOrd="0" destOrd="0" presId="urn:microsoft.com/office/officeart/2005/8/layout/hierarchy3"/>
    <dgm:cxn modelId="{82B01231-51BC-4B5E-96DA-B95FBC24B1CE}" type="presOf" srcId="{F63B8D11-A5DE-43E3-8ABB-4F7EE2BF9E40}" destId="{4DB53F7F-0272-4447-B2D3-B93F0681D74B}" srcOrd="0" destOrd="0" presId="urn:microsoft.com/office/officeart/2005/8/layout/hierarchy3"/>
    <dgm:cxn modelId="{183E9336-45B2-4A37-918D-4BD0E9E205C7}" srcId="{32A356E8-64DA-4ADD-B35E-0C53303B17C8}" destId="{7A2C3C8B-244B-4E60-92B2-AB1009E17489}" srcOrd="1" destOrd="0" parTransId="{B8404AAE-1CCA-4454-B7EC-5D9B78367F9B}" sibTransId="{F386F1DC-D73C-4B4C-BA73-68C4F6628A3E}"/>
    <dgm:cxn modelId="{DDCA2937-B77D-49A1-B320-E2B2EA4C900A}" srcId="{6B4D8803-3610-44C6-9F5E-5D7A76004E2A}" destId="{32A356E8-64DA-4ADD-B35E-0C53303B17C8}" srcOrd="0" destOrd="0" parTransId="{E3F9555F-BC28-438C-9811-F547A6E9E937}" sibTransId="{6204DCFD-F5E3-45DE-B3ED-1B9DCC1D72A5}"/>
    <dgm:cxn modelId="{D10B6D5C-75E0-4AF4-B3EC-0CFE4090C1B8}" type="presOf" srcId="{274BED9D-FA40-44AA-9912-EBE230EC0509}" destId="{11C79166-0437-4EEA-96FC-D5A57C69BF75}" srcOrd="0" destOrd="0" presId="urn:microsoft.com/office/officeart/2005/8/layout/hierarchy3"/>
    <dgm:cxn modelId="{80EDE891-2FF9-4576-91A2-A10B1D6AAC7E}" type="presOf" srcId="{7A2C3C8B-244B-4E60-92B2-AB1009E17489}" destId="{8C90851F-00E1-4CC0-A182-A8F084D591BF}" srcOrd="0" destOrd="0" presId="urn:microsoft.com/office/officeart/2005/8/layout/hierarchy3"/>
    <dgm:cxn modelId="{18F000A1-5E7D-4920-B4D9-3180CC74568B}" type="presOf" srcId="{32A356E8-64DA-4ADD-B35E-0C53303B17C8}" destId="{85B3D517-1A4E-46F9-AAC5-8264CAAB8A40}" srcOrd="1" destOrd="0" presId="urn:microsoft.com/office/officeart/2005/8/layout/hierarchy3"/>
    <dgm:cxn modelId="{2C5E93A2-D142-4468-9916-C008F6D0DC81}" srcId="{32A356E8-64DA-4ADD-B35E-0C53303B17C8}" destId="{09AE6372-309A-4031-B626-CAE2E6B3BBC4}" srcOrd="0" destOrd="0" parTransId="{F63B8D11-A5DE-43E3-8ABB-4F7EE2BF9E40}" sibTransId="{30742224-AB17-4EE2-9088-B6626F916E90}"/>
    <dgm:cxn modelId="{EC9135A8-DECC-4D00-8AF5-6CE99C9F1726}" srcId="{32A356E8-64DA-4ADD-B35E-0C53303B17C8}" destId="{274BED9D-FA40-44AA-9912-EBE230EC0509}" srcOrd="2" destOrd="0" parTransId="{D1C67506-6C2D-4896-AD9B-3CF9CCCDA3D7}" sibTransId="{32666947-AF57-48F8-9868-D786122BBF9D}"/>
    <dgm:cxn modelId="{38C2CACE-CF56-449E-8C12-064EE0D713DC}" type="presOf" srcId="{B8404AAE-1CCA-4454-B7EC-5D9B78367F9B}" destId="{951884E7-0733-47A9-99C4-441848C16C66}" srcOrd="0" destOrd="0" presId="urn:microsoft.com/office/officeart/2005/8/layout/hierarchy3"/>
    <dgm:cxn modelId="{8EFB60E6-C9DB-4F1E-AE6A-F9AA5897080C}" type="presOf" srcId="{6B4D8803-3610-44C6-9F5E-5D7A76004E2A}" destId="{2DB1FDF7-2155-4ABA-8AD1-423237172228}" srcOrd="0" destOrd="0" presId="urn:microsoft.com/office/officeart/2005/8/layout/hierarchy3"/>
    <dgm:cxn modelId="{DC8784EA-10B3-474C-ABE8-43D46D82A03A}" type="presOf" srcId="{32A356E8-64DA-4ADD-B35E-0C53303B17C8}" destId="{6471FBF8-EB85-47B2-B517-EF69F6CAF9B6}" srcOrd="0" destOrd="0" presId="urn:microsoft.com/office/officeart/2005/8/layout/hierarchy3"/>
    <dgm:cxn modelId="{C7759114-9104-4C6A-8FFB-D647B1BD187E}" type="presParOf" srcId="{2DB1FDF7-2155-4ABA-8AD1-423237172228}" destId="{C0198455-A4CF-480F-9D55-DF6B07230059}" srcOrd="0" destOrd="0" presId="urn:microsoft.com/office/officeart/2005/8/layout/hierarchy3"/>
    <dgm:cxn modelId="{CB3D49E3-6386-4922-A73C-DFC13BAA72FF}" type="presParOf" srcId="{C0198455-A4CF-480F-9D55-DF6B07230059}" destId="{23A208EE-E72C-4D79-8168-D3FC8B55ED62}" srcOrd="0" destOrd="0" presId="urn:microsoft.com/office/officeart/2005/8/layout/hierarchy3"/>
    <dgm:cxn modelId="{F3C8D5DB-2903-41A4-9223-35713F03FB89}" type="presParOf" srcId="{23A208EE-E72C-4D79-8168-D3FC8B55ED62}" destId="{6471FBF8-EB85-47B2-B517-EF69F6CAF9B6}" srcOrd="0" destOrd="0" presId="urn:microsoft.com/office/officeart/2005/8/layout/hierarchy3"/>
    <dgm:cxn modelId="{A9106440-47D0-4256-B0A8-5F4F3CD8FE2D}" type="presParOf" srcId="{23A208EE-E72C-4D79-8168-D3FC8B55ED62}" destId="{85B3D517-1A4E-46F9-AAC5-8264CAAB8A40}" srcOrd="1" destOrd="0" presId="urn:microsoft.com/office/officeart/2005/8/layout/hierarchy3"/>
    <dgm:cxn modelId="{84859B7E-B701-4D88-8C44-524FF63A26B2}" type="presParOf" srcId="{C0198455-A4CF-480F-9D55-DF6B07230059}" destId="{A56AD640-ED67-410F-9104-B61CDA7CFE51}" srcOrd="1" destOrd="0" presId="urn:microsoft.com/office/officeart/2005/8/layout/hierarchy3"/>
    <dgm:cxn modelId="{8184BEE9-D5A2-4815-BB75-1D330BEF75C1}" type="presParOf" srcId="{A56AD640-ED67-410F-9104-B61CDA7CFE51}" destId="{4DB53F7F-0272-4447-B2D3-B93F0681D74B}" srcOrd="0" destOrd="0" presId="urn:microsoft.com/office/officeart/2005/8/layout/hierarchy3"/>
    <dgm:cxn modelId="{4F2DCFB6-BB9F-44A6-8894-BE994EDC1CE6}" type="presParOf" srcId="{A56AD640-ED67-410F-9104-B61CDA7CFE51}" destId="{A3D8A170-0AE2-4913-83DC-2E579A91256B}" srcOrd="1" destOrd="0" presId="urn:microsoft.com/office/officeart/2005/8/layout/hierarchy3"/>
    <dgm:cxn modelId="{5E252002-3CE9-4E65-9A6E-E6B882A93082}" type="presParOf" srcId="{A56AD640-ED67-410F-9104-B61CDA7CFE51}" destId="{951884E7-0733-47A9-99C4-441848C16C66}" srcOrd="2" destOrd="0" presId="urn:microsoft.com/office/officeart/2005/8/layout/hierarchy3"/>
    <dgm:cxn modelId="{0A19E8F9-0E19-4E1E-B2D6-628AB7FD912F}" type="presParOf" srcId="{A56AD640-ED67-410F-9104-B61CDA7CFE51}" destId="{8C90851F-00E1-4CC0-A182-A8F084D591BF}" srcOrd="3" destOrd="0" presId="urn:microsoft.com/office/officeart/2005/8/layout/hierarchy3"/>
    <dgm:cxn modelId="{0981510F-20AA-435C-970A-D23D001688A0}" type="presParOf" srcId="{A56AD640-ED67-410F-9104-B61CDA7CFE51}" destId="{E796B942-029F-450A-B7C6-EDA301E35D43}" srcOrd="4" destOrd="0" presId="urn:microsoft.com/office/officeart/2005/8/layout/hierarchy3"/>
    <dgm:cxn modelId="{A536AEE9-9D02-4EE5-B1CF-AB4CEB0FB63F}" type="presParOf" srcId="{A56AD640-ED67-410F-9104-B61CDA7CFE51}" destId="{11C79166-0437-4EEA-96FC-D5A57C69BF75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ABCA3B6-9387-4B1A-AFF3-8D2E2CE76B13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8707BC0-59DC-4B2B-BC16-4B5AC71EACAF}">
      <dgm:prSet phldrT="[Text]"/>
      <dgm:spPr/>
      <dgm:t>
        <a:bodyPr/>
        <a:lstStyle/>
        <a:p>
          <a:r>
            <a:rPr lang="en-US" b="1" dirty="0">
              <a:solidFill>
                <a:srgbClr val="FF00FF"/>
              </a:solidFill>
            </a:rPr>
            <a:t>Types of Papers</a:t>
          </a:r>
        </a:p>
      </dgm:t>
    </dgm:pt>
    <dgm:pt modelId="{D8620E6E-1AB2-492E-BCB9-0BEA31219747}" type="parTrans" cxnId="{FC75D6AA-A9E8-4A4F-891F-11F2C79617AE}">
      <dgm:prSet/>
      <dgm:spPr/>
      <dgm:t>
        <a:bodyPr/>
        <a:lstStyle/>
        <a:p>
          <a:endParaRPr lang="en-US"/>
        </a:p>
      </dgm:t>
    </dgm:pt>
    <dgm:pt modelId="{CF222BD8-72EA-4C60-B2D4-7B34FAE1FB51}" type="sibTrans" cxnId="{FC75D6AA-A9E8-4A4F-891F-11F2C79617AE}">
      <dgm:prSet/>
      <dgm:spPr/>
      <dgm:t>
        <a:bodyPr/>
        <a:lstStyle/>
        <a:p>
          <a:endParaRPr lang="en-US"/>
        </a:p>
      </dgm:t>
    </dgm:pt>
    <dgm:pt modelId="{CC38659D-3E0C-43EB-AE83-3D7F09704514}">
      <dgm:prSet phldrT="[Text]"/>
      <dgm:spPr/>
      <dgm:t>
        <a:bodyPr/>
        <a:lstStyle/>
        <a:p>
          <a:r>
            <a:rPr lang="en-US" b="1" dirty="0">
              <a:solidFill>
                <a:schemeClr val="bg1"/>
              </a:solidFill>
            </a:rPr>
            <a:t>Letter to Editor</a:t>
          </a:r>
        </a:p>
      </dgm:t>
    </dgm:pt>
    <dgm:pt modelId="{1EBE00CB-6A7C-4861-9659-977965D77152}" type="parTrans" cxnId="{89A58C10-D8AA-4677-92FA-16440F70B13E}">
      <dgm:prSet custT="1"/>
      <dgm:spPr>
        <a:solidFill>
          <a:srgbClr val="FFC000"/>
        </a:solidFill>
      </dgm:spPr>
      <dgm:t>
        <a:bodyPr/>
        <a:lstStyle/>
        <a:p>
          <a:r>
            <a:rPr lang="en-US" sz="1800" b="1" dirty="0">
              <a:solidFill>
                <a:srgbClr val="000000"/>
              </a:solidFill>
            </a:rPr>
            <a:t>1</a:t>
          </a:r>
        </a:p>
      </dgm:t>
    </dgm:pt>
    <dgm:pt modelId="{5AEA066A-FB8A-44B0-BB8B-759D5064D0E9}" type="sibTrans" cxnId="{89A58C10-D8AA-4677-92FA-16440F70B13E}">
      <dgm:prSet/>
      <dgm:spPr/>
      <dgm:t>
        <a:bodyPr/>
        <a:lstStyle/>
        <a:p>
          <a:endParaRPr lang="en-US"/>
        </a:p>
      </dgm:t>
    </dgm:pt>
    <dgm:pt modelId="{E54A6990-049B-4FF6-B240-13E2830BFB76}">
      <dgm:prSet phldrT="[Text]"/>
      <dgm:spPr/>
      <dgm:t>
        <a:bodyPr/>
        <a:lstStyle/>
        <a:p>
          <a:r>
            <a:rPr lang="en-US" b="1" dirty="0">
              <a:solidFill>
                <a:schemeClr val="bg1"/>
              </a:solidFill>
            </a:rPr>
            <a:t>Case Report</a:t>
          </a:r>
        </a:p>
      </dgm:t>
    </dgm:pt>
    <dgm:pt modelId="{0519958B-9A1E-4839-8D5B-F7A55E8EA6CE}" type="parTrans" cxnId="{C7ED92D5-DEE1-48A2-9879-22126597B88E}">
      <dgm:prSet custT="1"/>
      <dgm:spPr>
        <a:solidFill>
          <a:srgbClr val="FFC000"/>
        </a:solidFill>
      </dgm:spPr>
      <dgm:t>
        <a:bodyPr/>
        <a:lstStyle/>
        <a:p>
          <a:r>
            <a:rPr lang="en-US" sz="1800" b="1" dirty="0">
              <a:solidFill>
                <a:srgbClr val="000000"/>
              </a:solidFill>
            </a:rPr>
            <a:t>2</a:t>
          </a:r>
        </a:p>
      </dgm:t>
    </dgm:pt>
    <dgm:pt modelId="{3A546B29-6D90-442E-BA9D-246378EADEE4}" type="sibTrans" cxnId="{C7ED92D5-DEE1-48A2-9879-22126597B88E}">
      <dgm:prSet/>
      <dgm:spPr/>
      <dgm:t>
        <a:bodyPr/>
        <a:lstStyle/>
        <a:p>
          <a:endParaRPr lang="en-US"/>
        </a:p>
      </dgm:t>
    </dgm:pt>
    <dgm:pt modelId="{21FA67A5-63B7-4690-A783-9115B158E040}">
      <dgm:prSet phldrT="[Text]"/>
      <dgm:spPr/>
      <dgm:t>
        <a:bodyPr/>
        <a:lstStyle/>
        <a:p>
          <a:r>
            <a:rPr lang="en-US" b="1" dirty="0">
              <a:solidFill>
                <a:schemeClr val="bg1"/>
              </a:solidFill>
            </a:rPr>
            <a:t>Book Review</a:t>
          </a:r>
        </a:p>
      </dgm:t>
    </dgm:pt>
    <dgm:pt modelId="{E58BC0C2-8C9F-405F-BB86-DF2DBCB196C2}" type="parTrans" cxnId="{B417724C-46BD-4F85-90EA-4B501131AE86}">
      <dgm:prSet/>
      <dgm:spPr>
        <a:solidFill>
          <a:srgbClr val="FFC000"/>
        </a:solidFill>
      </dgm:spPr>
      <dgm:t>
        <a:bodyPr/>
        <a:lstStyle/>
        <a:p>
          <a:r>
            <a:rPr lang="en-US" b="1" dirty="0">
              <a:solidFill>
                <a:srgbClr val="000000"/>
              </a:solidFill>
            </a:rPr>
            <a:t>3</a:t>
          </a:r>
        </a:p>
      </dgm:t>
    </dgm:pt>
    <dgm:pt modelId="{D8DD20E0-92AA-4680-979C-E54495FD2B7F}" type="sibTrans" cxnId="{B417724C-46BD-4F85-90EA-4B501131AE86}">
      <dgm:prSet/>
      <dgm:spPr/>
      <dgm:t>
        <a:bodyPr/>
        <a:lstStyle/>
        <a:p>
          <a:endParaRPr lang="en-US"/>
        </a:p>
      </dgm:t>
    </dgm:pt>
    <dgm:pt modelId="{9CD9E18B-BFC5-4E55-A674-44050288A835}">
      <dgm:prSet phldrT="[Text]"/>
      <dgm:spPr/>
      <dgm:t>
        <a:bodyPr/>
        <a:lstStyle/>
        <a:p>
          <a:r>
            <a:rPr lang="en-US" b="1" dirty="0">
              <a:solidFill>
                <a:schemeClr val="bg1"/>
              </a:solidFill>
            </a:rPr>
            <a:t>Research</a:t>
          </a:r>
          <a:r>
            <a:rPr lang="en-US" b="1" dirty="0">
              <a:solidFill>
                <a:srgbClr val="0000FF"/>
              </a:solidFill>
            </a:rPr>
            <a:t> </a:t>
          </a:r>
          <a:r>
            <a:rPr lang="en-US" b="1" dirty="0">
              <a:solidFill>
                <a:schemeClr val="bg1"/>
              </a:solidFill>
            </a:rPr>
            <a:t>article</a:t>
          </a:r>
        </a:p>
      </dgm:t>
    </dgm:pt>
    <dgm:pt modelId="{1B9B2396-73FF-4763-8A1B-FA9304A3C519}" type="parTrans" cxnId="{57EA3410-B38C-4FA8-82F5-4BCC96FD6C15}">
      <dgm:prSet/>
      <dgm:spPr>
        <a:solidFill>
          <a:srgbClr val="FFC000"/>
        </a:solidFill>
      </dgm:spPr>
      <dgm:t>
        <a:bodyPr/>
        <a:lstStyle/>
        <a:p>
          <a:r>
            <a:rPr lang="en-US" b="1" dirty="0">
              <a:solidFill>
                <a:srgbClr val="000000"/>
              </a:solidFill>
            </a:rPr>
            <a:t>4</a:t>
          </a:r>
        </a:p>
      </dgm:t>
    </dgm:pt>
    <dgm:pt modelId="{AFC6BC72-CD9A-4534-A0B7-9177204642D0}" type="sibTrans" cxnId="{57EA3410-B38C-4FA8-82F5-4BCC96FD6C15}">
      <dgm:prSet/>
      <dgm:spPr/>
      <dgm:t>
        <a:bodyPr/>
        <a:lstStyle/>
        <a:p>
          <a:endParaRPr lang="en-US"/>
        </a:p>
      </dgm:t>
    </dgm:pt>
    <dgm:pt modelId="{21707DED-E528-4828-9068-B5926DBF6CE9}">
      <dgm:prSet/>
      <dgm:spPr/>
      <dgm:t>
        <a:bodyPr/>
        <a:lstStyle/>
        <a:p>
          <a:r>
            <a:rPr lang="en-US" b="1" dirty="0">
              <a:solidFill>
                <a:schemeClr val="bg1"/>
              </a:solidFill>
            </a:rPr>
            <a:t>Original article</a:t>
          </a:r>
        </a:p>
      </dgm:t>
    </dgm:pt>
    <dgm:pt modelId="{C68E2ECA-3848-49F9-8A2D-024FD674ED66}" type="parTrans" cxnId="{E807436D-EEAC-44DE-9111-CAAAA875BF63}">
      <dgm:prSet/>
      <dgm:spPr>
        <a:solidFill>
          <a:srgbClr val="FFC000"/>
        </a:solidFill>
      </dgm:spPr>
      <dgm:t>
        <a:bodyPr/>
        <a:lstStyle/>
        <a:p>
          <a:r>
            <a:rPr lang="en-US" b="1" dirty="0">
              <a:solidFill>
                <a:srgbClr val="000000"/>
              </a:solidFill>
            </a:rPr>
            <a:t>5</a:t>
          </a:r>
        </a:p>
      </dgm:t>
    </dgm:pt>
    <dgm:pt modelId="{7670C193-BBD6-4429-A77C-FDB6E9EF3C44}" type="sibTrans" cxnId="{E807436D-EEAC-44DE-9111-CAAAA875BF63}">
      <dgm:prSet/>
      <dgm:spPr/>
      <dgm:t>
        <a:bodyPr/>
        <a:lstStyle/>
        <a:p>
          <a:endParaRPr lang="en-US"/>
        </a:p>
      </dgm:t>
    </dgm:pt>
    <dgm:pt modelId="{E6B779A1-7629-415F-B923-BCD3B455968A}">
      <dgm:prSet/>
      <dgm:spPr/>
      <dgm:t>
        <a:bodyPr/>
        <a:lstStyle/>
        <a:p>
          <a:r>
            <a:rPr lang="en-US" b="1" dirty="0">
              <a:solidFill>
                <a:schemeClr val="bg1"/>
              </a:solidFill>
            </a:rPr>
            <a:t>Clinical study</a:t>
          </a:r>
        </a:p>
      </dgm:t>
    </dgm:pt>
    <dgm:pt modelId="{D9C9C8CC-A8E1-4DB2-BBFC-A6FE2AF45A06}" type="parTrans" cxnId="{78CBD8EF-B866-47DA-A79B-C9E98415A195}">
      <dgm:prSet/>
      <dgm:spPr>
        <a:solidFill>
          <a:srgbClr val="FFC000"/>
        </a:solidFill>
      </dgm:spPr>
      <dgm:t>
        <a:bodyPr/>
        <a:lstStyle/>
        <a:p>
          <a:r>
            <a:rPr lang="en-US" b="1" dirty="0">
              <a:solidFill>
                <a:srgbClr val="000000"/>
              </a:solidFill>
            </a:rPr>
            <a:t>6</a:t>
          </a:r>
        </a:p>
      </dgm:t>
    </dgm:pt>
    <dgm:pt modelId="{257D9DA6-8F0B-43F1-8A61-5E102E3751A2}" type="sibTrans" cxnId="{78CBD8EF-B866-47DA-A79B-C9E98415A195}">
      <dgm:prSet/>
      <dgm:spPr/>
      <dgm:t>
        <a:bodyPr/>
        <a:lstStyle/>
        <a:p>
          <a:endParaRPr lang="en-US"/>
        </a:p>
      </dgm:t>
    </dgm:pt>
    <dgm:pt modelId="{9EBE9394-967F-4192-8602-1CE84AD00CEB}">
      <dgm:prSet/>
      <dgm:spPr/>
      <dgm:t>
        <a:bodyPr/>
        <a:lstStyle/>
        <a:p>
          <a:r>
            <a:rPr lang="en-US" b="1" dirty="0">
              <a:solidFill>
                <a:schemeClr val="bg1"/>
              </a:solidFill>
            </a:rPr>
            <a:t>Patent Report</a:t>
          </a:r>
        </a:p>
      </dgm:t>
    </dgm:pt>
    <dgm:pt modelId="{EF17468B-5519-4FDD-B110-B7C9B7C46AD2}" type="parTrans" cxnId="{DB1FC19D-FD20-4691-9A2C-F8C981113CBF}">
      <dgm:prSet/>
      <dgm:spPr>
        <a:solidFill>
          <a:srgbClr val="FFC000"/>
        </a:solidFill>
      </dgm:spPr>
      <dgm:t>
        <a:bodyPr/>
        <a:lstStyle/>
        <a:p>
          <a:r>
            <a:rPr lang="en-US" b="1" dirty="0">
              <a:solidFill>
                <a:srgbClr val="000000"/>
              </a:solidFill>
            </a:rPr>
            <a:t>7</a:t>
          </a:r>
        </a:p>
      </dgm:t>
    </dgm:pt>
    <dgm:pt modelId="{C8A444EA-591B-4B61-AB03-E899CE54A30B}" type="sibTrans" cxnId="{DB1FC19D-FD20-4691-9A2C-F8C981113CBF}">
      <dgm:prSet/>
      <dgm:spPr/>
      <dgm:t>
        <a:bodyPr/>
        <a:lstStyle/>
        <a:p>
          <a:endParaRPr lang="en-US"/>
        </a:p>
      </dgm:t>
    </dgm:pt>
    <dgm:pt modelId="{49379C3D-43C9-449F-B8AD-753FCBDF1F6C}">
      <dgm:prSet/>
      <dgm:spPr/>
      <dgm:t>
        <a:bodyPr/>
        <a:lstStyle/>
        <a:p>
          <a:r>
            <a:rPr lang="en-US" b="1" dirty="0">
              <a:solidFill>
                <a:schemeClr val="bg1"/>
              </a:solidFill>
            </a:rPr>
            <a:t>Review article</a:t>
          </a:r>
        </a:p>
      </dgm:t>
    </dgm:pt>
    <dgm:pt modelId="{B9DED09C-2FDD-4B4A-8ACE-DF03EFC38AA6}" type="parTrans" cxnId="{1767483A-146D-4267-8F41-64DEDFF31B28}">
      <dgm:prSet/>
      <dgm:spPr>
        <a:solidFill>
          <a:srgbClr val="FFC000"/>
        </a:solidFill>
      </dgm:spPr>
      <dgm:t>
        <a:bodyPr/>
        <a:lstStyle/>
        <a:p>
          <a:r>
            <a:rPr lang="en-US" b="1" dirty="0">
              <a:solidFill>
                <a:srgbClr val="000000"/>
              </a:solidFill>
            </a:rPr>
            <a:t>8</a:t>
          </a:r>
        </a:p>
      </dgm:t>
    </dgm:pt>
    <dgm:pt modelId="{F6D14B0C-5995-4631-A9EE-AF542042B5E0}" type="sibTrans" cxnId="{1767483A-146D-4267-8F41-64DEDFF31B28}">
      <dgm:prSet/>
      <dgm:spPr/>
      <dgm:t>
        <a:bodyPr/>
        <a:lstStyle/>
        <a:p>
          <a:endParaRPr lang="en-US"/>
        </a:p>
      </dgm:t>
    </dgm:pt>
    <dgm:pt modelId="{30E0CEF0-6CA1-46BE-92FB-B42AD88C13F2}">
      <dgm:prSet/>
      <dgm:spPr/>
      <dgm:t>
        <a:bodyPr/>
        <a:lstStyle/>
        <a:p>
          <a:r>
            <a:rPr lang="en-US" b="1" dirty="0">
              <a:solidFill>
                <a:schemeClr val="bg1"/>
              </a:solidFill>
            </a:rPr>
            <a:t>Meta analysis</a:t>
          </a:r>
        </a:p>
      </dgm:t>
    </dgm:pt>
    <dgm:pt modelId="{D74E4634-F3AD-46C7-9876-C94D991B5F2F}" type="parTrans" cxnId="{90458FFD-84C7-48A2-AD69-503FEF099DFF}">
      <dgm:prSet/>
      <dgm:spPr>
        <a:solidFill>
          <a:srgbClr val="FFC000"/>
        </a:solidFill>
      </dgm:spPr>
      <dgm:t>
        <a:bodyPr/>
        <a:lstStyle/>
        <a:p>
          <a:r>
            <a:rPr lang="en-US" b="1" dirty="0">
              <a:solidFill>
                <a:srgbClr val="000000"/>
              </a:solidFill>
            </a:rPr>
            <a:t>9</a:t>
          </a:r>
        </a:p>
      </dgm:t>
    </dgm:pt>
    <dgm:pt modelId="{AE06401B-ABE7-455D-A149-67C0A9D78F41}" type="sibTrans" cxnId="{90458FFD-84C7-48A2-AD69-503FEF099DFF}">
      <dgm:prSet/>
      <dgm:spPr/>
      <dgm:t>
        <a:bodyPr/>
        <a:lstStyle/>
        <a:p>
          <a:endParaRPr lang="en-US"/>
        </a:p>
      </dgm:t>
    </dgm:pt>
    <dgm:pt modelId="{43F17FBB-8294-41A7-85C8-C98E942E97B5}" type="pres">
      <dgm:prSet presAssocID="{6ABCA3B6-9387-4B1A-AFF3-8D2E2CE76B13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0597675-B484-4E20-93EE-EE19349A8AB1}" type="pres">
      <dgm:prSet presAssocID="{08707BC0-59DC-4B2B-BC16-4B5AC71EACAF}" presName="centerShape" presStyleLbl="node0" presStyleIdx="0" presStyleCnt="1"/>
      <dgm:spPr/>
    </dgm:pt>
    <dgm:pt modelId="{F0608271-E40E-40DB-92EC-9AA8AD4E0580}" type="pres">
      <dgm:prSet presAssocID="{1EBE00CB-6A7C-4861-9659-977965D77152}" presName="parTrans" presStyleLbl="sibTrans2D1" presStyleIdx="0" presStyleCnt="9"/>
      <dgm:spPr/>
    </dgm:pt>
    <dgm:pt modelId="{31DF14E8-F3AA-474E-A211-B1640764011C}" type="pres">
      <dgm:prSet presAssocID="{1EBE00CB-6A7C-4861-9659-977965D77152}" presName="connectorText" presStyleLbl="sibTrans2D1" presStyleIdx="0" presStyleCnt="9"/>
      <dgm:spPr/>
    </dgm:pt>
    <dgm:pt modelId="{FEEB295D-4CA1-4D1C-B542-83C6837D04A8}" type="pres">
      <dgm:prSet presAssocID="{CC38659D-3E0C-43EB-AE83-3D7F09704514}" presName="node" presStyleLbl="node1" presStyleIdx="0" presStyleCnt="9">
        <dgm:presLayoutVars>
          <dgm:bulletEnabled val="1"/>
        </dgm:presLayoutVars>
      </dgm:prSet>
      <dgm:spPr/>
    </dgm:pt>
    <dgm:pt modelId="{C052BA2D-6AB0-4A95-B4AB-6E88BB3E03D8}" type="pres">
      <dgm:prSet presAssocID="{0519958B-9A1E-4839-8D5B-F7A55E8EA6CE}" presName="parTrans" presStyleLbl="sibTrans2D1" presStyleIdx="1" presStyleCnt="9"/>
      <dgm:spPr/>
    </dgm:pt>
    <dgm:pt modelId="{F09D7F70-CE5D-4A98-9419-162C2C2551F9}" type="pres">
      <dgm:prSet presAssocID="{0519958B-9A1E-4839-8D5B-F7A55E8EA6CE}" presName="connectorText" presStyleLbl="sibTrans2D1" presStyleIdx="1" presStyleCnt="9"/>
      <dgm:spPr/>
    </dgm:pt>
    <dgm:pt modelId="{25A2B6C7-EA20-420B-AF6C-1C3C7F7B1B17}" type="pres">
      <dgm:prSet presAssocID="{E54A6990-049B-4FF6-B240-13E2830BFB76}" presName="node" presStyleLbl="node1" presStyleIdx="1" presStyleCnt="9">
        <dgm:presLayoutVars>
          <dgm:bulletEnabled val="1"/>
        </dgm:presLayoutVars>
      </dgm:prSet>
      <dgm:spPr/>
    </dgm:pt>
    <dgm:pt modelId="{4768C553-706E-47EF-87FA-7A38351E23B3}" type="pres">
      <dgm:prSet presAssocID="{E58BC0C2-8C9F-405F-BB86-DF2DBCB196C2}" presName="parTrans" presStyleLbl="sibTrans2D1" presStyleIdx="2" presStyleCnt="9"/>
      <dgm:spPr/>
    </dgm:pt>
    <dgm:pt modelId="{A47DA865-EFD9-44A0-8501-0FB3ACC26DEF}" type="pres">
      <dgm:prSet presAssocID="{E58BC0C2-8C9F-405F-BB86-DF2DBCB196C2}" presName="connectorText" presStyleLbl="sibTrans2D1" presStyleIdx="2" presStyleCnt="9"/>
      <dgm:spPr/>
    </dgm:pt>
    <dgm:pt modelId="{37ED55D2-DCE2-4108-9511-4AB6208FDFAB}" type="pres">
      <dgm:prSet presAssocID="{21FA67A5-63B7-4690-A783-9115B158E040}" presName="node" presStyleLbl="node1" presStyleIdx="2" presStyleCnt="9">
        <dgm:presLayoutVars>
          <dgm:bulletEnabled val="1"/>
        </dgm:presLayoutVars>
      </dgm:prSet>
      <dgm:spPr/>
    </dgm:pt>
    <dgm:pt modelId="{2D3FBC29-809B-4EDF-B8F9-4089FD516D33}" type="pres">
      <dgm:prSet presAssocID="{1B9B2396-73FF-4763-8A1B-FA9304A3C519}" presName="parTrans" presStyleLbl="sibTrans2D1" presStyleIdx="3" presStyleCnt="9"/>
      <dgm:spPr/>
    </dgm:pt>
    <dgm:pt modelId="{3E21A5F4-4E8E-4693-8CAC-918961D9E8F0}" type="pres">
      <dgm:prSet presAssocID="{1B9B2396-73FF-4763-8A1B-FA9304A3C519}" presName="connectorText" presStyleLbl="sibTrans2D1" presStyleIdx="3" presStyleCnt="9"/>
      <dgm:spPr/>
    </dgm:pt>
    <dgm:pt modelId="{9CF59C7F-A61E-4FE2-8317-4C18EFAE098F}" type="pres">
      <dgm:prSet presAssocID="{9CD9E18B-BFC5-4E55-A674-44050288A835}" presName="node" presStyleLbl="node1" presStyleIdx="3" presStyleCnt="9">
        <dgm:presLayoutVars>
          <dgm:bulletEnabled val="1"/>
        </dgm:presLayoutVars>
      </dgm:prSet>
      <dgm:spPr/>
    </dgm:pt>
    <dgm:pt modelId="{3AE0E3E5-DBC5-4E01-867B-EAB7755D5EA0}" type="pres">
      <dgm:prSet presAssocID="{C68E2ECA-3848-49F9-8A2D-024FD674ED66}" presName="parTrans" presStyleLbl="sibTrans2D1" presStyleIdx="4" presStyleCnt="9"/>
      <dgm:spPr/>
    </dgm:pt>
    <dgm:pt modelId="{BB2DB213-EBE0-4873-9BA7-2E1F3D891AD6}" type="pres">
      <dgm:prSet presAssocID="{C68E2ECA-3848-49F9-8A2D-024FD674ED66}" presName="connectorText" presStyleLbl="sibTrans2D1" presStyleIdx="4" presStyleCnt="9"/>
      <dgm:spPr/>
    </dgm:pt>
    <dgm:pt modelId="{DFDB1281-6F27-40D2-8A2B-97AC0998DBBB}" type="pres">
      <dgm:prSet presAssocID="{21707DED-E528-4828-9068-B5926DBF6CE9}" presName="node" presStyleLbl="node1" presStyleIdx="4" presStyleCnt="9">
        <dgm:presLayoutVars>
          <dgm:bulletEnabled val="1"/>
        </dgm:presLayoutVars>
      </dgm:prSet>
      <dgm:spPr/>
    </dgm:pt>
    <dgm:pt modelId="{88F22A33-A24B-4C84-BF6A-293C2B887C7D}" type="pres">
      <dgm:prSet presAssocID="{D9C9C8CC-A8E1-4DB2-BBFC-A6FE2AF45A06}" presName="parTrans" presStyleLbl="sibTrans2D1" presStyleIdx="5" presStyleCnt="9"/>
      <dgm:spPr/>
    </dgm:pt>
    <dgm:pt modelId="{14B2415C-987C-4DCF-BA9F-8B412CDE8A3C}" type="pres">
      <dgm:prSet presAssocID="{D9C9C8CC-A8E1-4DB2-BBFC-A6FE2AF45A06}" presName="connectorText" presStyleLbl="sibTrans2D1" presStyleIdx="5" presStyleCnt="9"/>
      <dgm:spPr/>
    </dgm:pt>
    <dgm:pt modelId="{6FF414DF-BE1C-42FA-8D79-5FCC1BF8529B}" type="pres">
      <dgm:prSet presAssocID="{E6B779A1-7629-415F-B923-BCD3B455968A}" presName="node" presStyleLbl="node1" presStyleIdx="5" presStyleCnt="9">
        <dgm:presLayoutVars>
          <dgm:bulletEnabled val="1"/>
        </dgm:presLayoutVars>
      </dgm:prSet>
      <dgm:spPr/>
    </dgm:pt>
    <dgm:pt modelId="{522BC680-FC71-4B0F-AF30-1B2524AB26F8}" type="pres">
      <dgm:prSet presAssocID="{EF17468B-5519-4FDD-B110-B7C9B7C46AD2}" presName="parTrans" presStyleLbl="sibTrans2D1" presStyleIdx="6" presStyleCnt="9"/>
      <dgm:spPr/>
    </dgm:pt>
    <dgm:pt modelId="{A117366D-434E-4810-B0E6-296BEFB6F440}" type="pres">
      <dgm:prSet presAssocID="{EF17468B-5519-4FDD-B110-B7C9B7C46AD2}" presName="connectorText" presStyleLbl="sibTrans2D1" presStyleIdx="6" presStyleCnt="9"/>
      <dgm:spPr/>
    </dgm:pt>
    <dgm:pt modelId="{AE5FCCDD-C4A1-495E-A9D6-E6051F38362C}" type="pres">
      <dgm:prSet presAssocID="{9EBE9394-967F-4192-8602-1CE84AD00CEB}" presName="node" presStyleLbl="node1" presStyleIdx="6" presStyleCnt="9">
        <dgm:presLayoutVars>
          <dgm:bulletEnabled val="1"/>
        </dgm:presLayoutVars>
      </dgm:prSet>
      <dgm:spPr/>
    </dgm:pt>
    <dgm:pt modelId="{6EC78C1F-7AE1-429F-B6FB-05F19237A70D}" type="pres">
      <dgm:prSet presAssocID="{B9DED09C-2FDD-4B4A-8ACE-DF03EFC38AA6}" presName="parTrans" presStyleLbl="sibTrans2D1" presStyleIdx="7" presStyleCnt="9" custLinFactNeighborX="-6261" custLinFactNeighborY="-825"/>
      <dgm:spPr/>
    </dgm:pt>
    <dgm:pt modelId="{AF1BA691-7539-480D-9754-085241E34074}" type="pres">
      <dgm:prSet presAssocID="{B9DED09C-2FDD-4B4A-8ACE-DF03EFC38AA6}" presName="connectorText" presStyleLbl="sibTrans2D1" presStyleIdx="7" presStyleCnt="9"/>
      <dgm:spPr/>
    </dgm:pt>
    <dgm:pt modelId="{DCFDA29B-3D76-4942-86E1-008DBCA29FEF}" type="pres">
      <dgm:prSet presAssocID="{49379C3D-43C9-449F-B8AD-753FCBDF1F6C}" presName="node" presStyleLbl="node1" presStyleIdx="7" presStyleCnt="9">
        <dgm:presLayoutVars>
          <dgm:bulletEnabled val="1"/>
        </dgm:presLayoutVars>
      </dgm:prSet>
      <dgm:spPr/>
    </dgm:pt>
    <dgm:pt modelId="{0FF2C0B1-2717-41EF-BD12-F59408A14034}" type="pres">
      <dgm:prSet presAssocID="{D74E4634-F3AD-46C7-9876-C94D991B5F2F}" presName="parTrans" presStyleLbl="sibTrans2D1" presStyleIdx="8" presStyleCnt="9"/>
      <dgm:spPr/>
    </dgm:pt>
    <dgm:pt modelId="{7C8198B4-714F-449C-80B1-DBD70B416310}" type="pres">
      <dgm:prSet presAssocID="{D74E4634-F3AD-46C7-9876-C94D991B5F2F}" presName="connectorText" presStyleLbl="sibTrans2D1" presStyleIdx="8" presStyleCnt="9"/>
      <dgm:spPr/>
    </dgm:pt>
    <dgm:pt modelId="{717CC2C0-F13C-4990-870B-FF0FA5BA4F61}" type="pres">
      <dgm:prSet presAssocID="{30E0CEF0-6CA1-46BE-92FB-B42AD88C13F2}" presName="node" presStyleLbl="node1" presStyleIdx="8" presStyleCnt="9">
        <dgm:presLayoutVars>
          <dgm:bulletEnabled val="1"/>
        </dgm:presLayoutVars>
      </dgm:prSet>
      <dgm:spPr/>
    </dgm:pt>
  </dgm:ptLst>
  <dgm:cxnLst>
    <dgm:cxn modelId="{0EB0A702-6042-40DE-A631-ABFF8A94A8C2}" type="presOf" srcId="{C68E2ECA-3848-49F9-8A2D-024FD674ED66}" destId="{3AE0E3E5-DBC5-4E01-867B-EAB7755D5EA0}" srcOrd="0" destOrd="0" presId="urn:microsoft.com/office/officeart/2005/8/layout/radial5"/>
    <dgm:cxn modelId="{5852920D-634E-4FEE-9095-1D3CFAE960EB}" type="presOf" srcId="{D74E4634-F3AD-46C7-9876-C94D991B5F2F}" destId="{7C8198B4-714F-449C-80B1-DBD70B416310}" srcOrd="1" destOrd="0" presId="urn:microsoft.com/office/officeart/2005/8/layout/radial5"/>
    <dgm:cxn modelId="{57EA3410-B38C-4FA8-82F5-4BCC96FD6C15}" srcId="{08707BC0-59DC-4B2B-BC16-4B5AC71EACAF}" destId="{9CD9E18B-BFC5-4E55-A674-44050288A835}" srcOrd="3" destOrd="0" parTransId="{1B9B2396-73FF-4763-8A1B-FA9304A3C519}" sibTransId="{AFC6BC72-CD9A-4534-A0B7-9177204642D0}"/>
    <dgm:cxn modelId="{89A58C10-D8AA-4677-92FA-16440F70B13E}" srcId="{08707BC0-59DC-4B2B-BC16-4B5AC71EACAF}" destId="{CC38659D-3E0C-43EB-AE83-3D7F09704514}" srcOrd="0" destOrd="0" parTransId="{1EBE00CB-6A7C-4861-9659-977965D77152}" sibTransId="{5AEA066A-FB8A-44B0-BB8B-759D5064D0E9}"/>
    <dgm:cxn modelId="{80EBF225-C84C-4FA5-92BC-BFAF88A2577A}" type="presOf" srcId="{E54A6990-049B-4FF6-B240-13E2830BFB76}" destId="{25A2B6C7-EA20-420B-AF6C-1C3C7F7B1B17}" srcOrd="0" destOrd="0" presId="urn:microsoft.com/office/officeart/2005/8/layout/radial5"/>
    <dgm:cxn modelId="{5FDE072E-85A9-4D5D-9549-2037A97AEC10}" type="presOf" srcId="{D9C9C8CC-A8E1-4DB2-BBFC-A6FE2AF45A06}" destId="{88F22A33-A24B-4C84-BF6A-293C2B887C7D}" srcOrd="0" destOrd="0" presId="urn:microsoft.com/office/officeart/2005/8/layout/radial5"/>
    <dgm:cxn modelId="{4F013D39-9F22-4BDA-862D-F7CA5B448C9E}" type="presOf" srcId="{1EBE00CB-6A7C-4861-9659-977965D77152}" destId="{31DF14E8-F3AA-474E-A211-B1640764011C}" srcOrd="1" destOrd="0" presId="urn:microsoft.com/office/officeart/2005/8/layout/radial5"/>
    <dgm:cxn modelId="{1767483A-146D-4267-8F41-64DEDFF31B28}" srcId="{08707BC0-59DC-4B2B-BC16-4B5AC71EACAF}" destId="{49379C3D-43C9-449F-B8AD-753FCBDF1F6C}" srcOrd="7" destOrd="0" parTransId="{B9DED09C-2FDD-4B4A-8ACE-DF03EFC38AA6}" sibTransId="{F6D14B0C-5995-4631-A9EE-AF542042B5E0}"/>
    <dgm:cxn modelId="{CCF3E961-F7AF-4521-A4FD-939338FDF7E8}" type="presOf" srcId="{08707BC0-59DC-4B2B-BC16-4B5AC71EACAF}" destId="{D0597675-B484-4E20-93EE-EE19349A8AB1}" srcOrd="0" destOrd="0" presId="urn:microsoft.com/office/officeart/2005/8/layout/radial5"/>
    <dgm:cxn modelId="{F2173265-A4EA-4668-B873-7CAE91FD0FC4}" type="presOf" srcId="{30E0CEF0-6CA1-46BE-92FB-B42AD88C13F2}" destId="{717CC2C0-F13C-4990-870B-FF0FA5BA4F61}" srcOrd="0" destOrd="0" presId="urn:microsoft.com/office/officeart/2005/8/layout/radial5"/>
    <dgm:cxn modelId="{B417724C-46BD-4F85-90EA-4B501131AE86}" srcId="{08707BC0-59DC-4B2B-BC16-4B5AC71EACAF}" destId="{21FA67A5-63B7-4690-A783-9115B158E040}" srcOrd="2" destOrd="0" parTransId="{E58BC0C2-8C9F-405F-BB86-DF2DBCB196C2}" sibTransId="{D8DD20E0-92AA-4680-979C-E54495FD2B7F}"/>
    <dgm:cxn modelId="{E807436D-EEAC-44DE-9111-CAAAA875BF63}" srcId="{08707BC0-59DC-4B2B-BC16-4B5AC71EACAF}" destId="{21707DED-E528-4828-9068-B5926DBF6CE9}" srcOrd="4" destOrd="0" parTransId="{C68E2ECA-3848-49F9-8A2D-024FD674ED66}" sibTransId="{7670C193-BBD6-4429-A77C-FDB6E9EF3C44}"/>
    <dgm:cxn modelId="{E9CF524E-36A2-4C32-8036-7871FD6AC60F}" type="presOf" srcId="{E58BC0C2-8C9F-405F-BB86-DF2DBCB196C2}" destId="{4768C553-706E-47EF-87FA-7A38351E23B3}" srcOrd="0" destOrd="0" presId="urn:microsoft.com/office/officeart/2005/8/layout/radial5"/>
    <dgm:cxn modelId="{5B10D554-8F7A-4132-BEB7-70E0497897A4}" type="presOf" srcId="{D9C9C8CC-A8E1-4DB2-BBFC-A6FE2AF45A06}" destId="{14B2415C-987C-4DCF-BA9F-8B412CDE8A3C}" srcOrd="1" destOrd="0" presId="urn:microsoft.com/office/officeart/2005/8/layout/radial5"/>
    <dgm:cxn modelId="{DCB0B257-19C9-4065-A30C-A7050F0DBAE6}" type="presOf" srcId="{E6B779A1-7629-415F-B923-BCD3B455968A}" destId="{6FF414DF-BE1C-42FA-8D79-5FCC1BF8529B}" srcOrd="0" destOrd="0" presId="urn:microsoft.com/office/officeart/2005/8/layout/radial5"/>
    <dgm:cxn modelId="{06B46058-3C8B-4D37-898C-AE73784EC9C7}" type="presOf" srcId="{21FA67A5-63B7-4690-A783-9115B158E040}" destId="{37ED55D2-DCE2-4108-9511-4AB6208FDFAB}" srcOrd="0" destOrd="0" presId="urn:microsoft.com/office/officeart/2005/8/layout/radial5"/>
    <dgm:cxn modelId="{43A60E89-E4D8-47AD-A7B4-FA3F39E3E2FF}" type="presOf" srcId="{9CD9E18B-BFC5-4E55-A674-44050288A835}" destId="{9CF59C7F-A61E-4FE2-8317-4C18EFAE098F}" srcOrd="0" destOrd="0" presId="urn:microsoft.com/office/officeart/2005/8/layout/radial5"/>
    <dgm:cxn modelId="{FCDA638E-AF1B-4E0B-8E08-248C4AA77ED3}" type="presOf" srcId="{CC38659D-3E0C-43EB-AE83-3D7F09704514}" destId="{FEEB295D-4CA1-4D1C-B542-83C6837D04A8}" srcOrd="0" destOrd="0" presId="urn:microsoft.com/office/officeart/2005/8/layout/radial5"/>
    <dgm:cxn modelId="{72687E8E-F9A7-4ACE-882F-7C7D1EB5B030}" type="presOf" srcId="{0519958B-9A1E-4839-8D5B-F7A55E8EA6CE}" destId="{C052BA2D-6AB0-4A95-B4AB-6E88BB3E03D8}" srcOrd="0" destOrd="0" presId="urn:microsoft.com/office/officeart/2005/8/layout/radial5"/>
    <dgm:cxn modelId="{0707FC91-B3A1-4F12-BFB4-178F1F72B160}" type="presOf" srcId="{EF17468B-5519-4FDD-B110-B7C9B7C46AD2}" destId="{522BC680-FC71-4B0F-AF30-1B2524AB26F8}" srcOrd="0" destOrd="0" presId="urn:microsoft.com/office/officeart/2005/8/layout/radial5"/>
    <dgm:cxn modelId="{DB1FC19D-FD20-4691-9A2C-F8C981113CBF}" srcId="{08707BC0-59DC-4B2B-BC16-4B5AC71EACAF}" destId="{9EBE9394-967F-4192-8602-1CE84AD00CEB}" srcOrd="6" destOrd="0" parTransId="{EF17468B-5519-4FDD-B110-B7C9B7C46AD2}" sibTransId="{C8A444EA-591B-4B61-AB03-E899CE54A30B}"/>
    <dgm:cxn modelId="{484262A5-2891-46F1-8A23-DD3EBB7753A7}" type="presOf" srcId="{21707DED-E528-4828-9068-B5926DBF6CE9}" destId="{DFDB1281-6F27-40D2-8A2B-97AC0998DBBB}" srcOrd="0" destOrd="0" presId="urn:microsoft.com/office/officeart/2005/8/layout/radial5"/>
    <dgm:cxn modelId="{FC75D6AA-A9E8-4A4F-891F-11F2C79617AE}" srcId="{6ABCA3B6-9387-4B1A-AFF3-8D2E2CE76B13}" destId="{08707BC0-59DC-4B2B-BC16-4B5AC71EACAF}" srcOrd="0" destOrd="0" parTransId="{D8620E6E-1AB2-492E-BCB9-0BEA31219747}" sibTransId="{CF222BD8-72EA-4C60-B2D4-7B34FAE1FB51}"/>
    <dgm:cxn modelId="{1E4C89B9-C830-433D-93D8-2551E5B23B0B}" type="presOf" srcId="{B9DED09C-2FDD-4B4A-8ACE-DF03EFC38AA6}" destId="{6EC78C1F-7AE1-429F-B6FB-05F19237A70D}" srcOrd="0" destOrd="0" presId="urn:microsoft.com/office/officeart/2005/8/layout/radial5"/>
    <dgm:cxn modelId="{9E81A2D1-6362-4C65-9796-874E6F98A123}" type="presOf" srcId="{9EBE9394-967F-4192-8602-1CE84AD00CEB}" destId="{AE5FCCDD-C4A1-495E-A9D6-E6051F38362C}" srcOrd="0" destOrd="0" presId="urn:microsoft.com/office/officeart/2005/8/layout/radial5"/>
    <dgm:cxn modelId="{7ED50BD2-8268-48DB-B382-57B0FA116446}" type="presOf" srcId="{D74E4634-F3AD-46C7-9876-C94D991B5F2F}" destId="{0FF2C0B1-2717-41EF-BD12-F59408A14034}" srcOrd="0" destOrd="0" presId="urn:microsoft.com/office/officeart/2005/8/layout/radial5"/>
    <dgm:cxn modelId="{F8EF0BD5-0C2B-482C-A1E5-FE862EEF8577}" type="presOf" srcId="{EF17468B-5519-4FDD-B110-B7C9B7C46AD2}" destId="{A117366D-434E-4810-B0E6-296BEFB6F440}" srcOrd="1" destOrd="0" presId="urn:microsoft.com/office/officeart/2005/8/layout/radial5"/>
    <dgm:cxn modelId="{C7ED92D5-DEE1-48A2-9879-22126597B88E}" srcId="{08707BC0-59DC-4B2B-BC16-4B5AC71EACAF}" destId="{E54A6990-049B-4FF6-B240-13E2830BFB76}" srcOrd="1" destOrd="0" parTransId="{0519958B-9A1E-4839-8D5B-F7A55E8EA6CE}" sibTransId="{3A546B29-6D90-442E-BA9D-246378EADEE4}"/>
    <dgm:cxn modelId="{C34540DD-D982-4B79-9364-64F6CB6CAADE}" type="presOf" srcId="{B9DED09C-2FDD-4B4A-8ACE-DF03EFC38AA6}" destId="{AF1BA691-7539-480D-9754-085241E34074}" srcOrd="1" destOrd="0" presId="urn:microsoft.com/office/officeart/2005/8/layout/radial5"/>
    <dgm:cxn modelId="{08448CE0-D8D2-4EB9-AA42-50C0CECB2F34}" type="presOf" srcId="{1EBE00CB-6A7C-4861-9659-977965D77152}" destId="{F0608271-E40E-40DB-92EC-9AA8AD4E0580}" srcOrd="0" destOrd="0" presId="urn:microsoft.com/office/officeart/2005/8/layout/radial5"/>
    <dgm:cxn modelId="{ED465AE4-3285-470D-9FDD-949ECA2F819B}" type="presOf" srcId="{1B9B2396-73FF-4763-8A1B-FA9304A3C519}" destId="{2D3FBC29-809B-4EDF-B8F9-4089FD516D33}" srcOrd="0" destOrd="0" presId="urn:microsoft.com/office/officeart/2005/8/layout/radial5"/>
    <dgm:cxn modelId="{F2AF4FE5-F501-4DEC-BBF9-DE5E19F54F1D}" type="presOf" srcId="{E58BC0C2-8C9F-405F-BB86-DF2DBCB196C2}" destId="{A47DA865-EFD9-44A0-8501-0FB3ACC26DEF}" srcOrd="1" destOrd="0" presId="urn:microsoft.com/office/officeart/2005/8/layout/radial5"/>
    <dgm:cxn modelId="{341114E8-0309-4793-95D3-2DCC016E6543}" type="presOf" srcId="{C68E2ECA-3848-49F9-8A2D-024FD674ED66}" destId="{BB2DB213-EBE0-4873-9BA7-2E1F3D891AD6}" srcOrd="1" destOrd="0" presId="urn:microsoft.com/office/officeart/2005/8/layout/radial5"/>
    <dgm:cxn modelId="{88F82BED-78F7-4354-8BB1-722D3AA49BB7}" type="presOf" srcId="{0519958B-9A1E-4839-8D5B-F7A55E8EA6CE}" destId="{F09D7F70-CE5D-4A98-9419-162C2C2551F9}" srcOrd="1" destOrd="0" presId="urn:microsoft.com/office/officeart/2005/8/layout/radial5"/>
    <dgm:cxn modelId="{78CBD8EF-B866-47DA-A79B-C9E98415A195}" srcId="{08707BC0-59DC-4B2B-BC16-4B5AC71EACAF}" destId="{E6B779A1-7629-415F-B923-BCD3B455968A}" srcOrd="5" destOrd="0" parTransId="{D9C9C8CC-A8E1-4DB2-BBFC-A6FE2AF45A06}" sibTransId="{257D9DA6-8F0B-43F1-8A61-5E102E3751A2}"/>
    <dgm:cxn modelId="{3B367FF1-3038-4C25-A2D2-4BB98AE5C8F7}" type="presOf" srcId="{6ABCA3B6-9387-4B1A-AFF3-8D2E2CE76B13}" destId="{43F17FBB-8294-41A7-85C8-C98E942E97B5}" srcOrd="0" destOrd="0" presId="urn:microsoft.com/office/officeart/2005/8/layout/radial5"/>
    <dgm:cxn modelId="{32549DF3-DB79-4C8D-844C-536F46E71404}" type="presOf" srcId="{49379C3D-43C9-449F-B8AD-753FCBDF1F6C}" destId="{DCFDA29B-3D76-4942-86E1-008DBCA29FEF}" srcOrd="0" destOrd="0" presId="urn:microsoft.com/office/officeart/2005/8/layout/radial5"/>
    <dgm:cxn modelId="{EB9C57F5-BE5C-4425-8006-A391B2A04044}" type="presOf" srcId="{1B9B2396-73FF-4763-8A1B-FA9304A3C519}" destId="{3E21A5F4-4E8E-4693-8CAC-918961D9E8F0}" srcOrd="1" destOrd="0" presId="urn:microsoft.com/office/officeart/2005/8/layout/radial5"/>
    <dgm:cxn modelId="{90458FFD-84C7-48A2-AD69-503FEF099DFF}" srcId="{08707BC0-59DC-4B2B-BC16-4B5AC71EACAF}" destId="{30E0CEF0-6CA1-46BE-92FB-B42AD88C13F2}" srcOrd="8" destOrd="0" parTransId="{D74E4634-F3AD-46C7-9876-C94D991B5F2F}" sibTransId="{AE06401B-ABE7-455D-A149-67C0A9D78F41}"/>
    <dgm:cxn modelId="{AEACED90-9BCD-4DE8-A599-3DA368561971}" type="presParOf" srcId="{43F17FBB-8294-41A7-85C8-C98E942E97B5}" destId="{D0597675-B484-4E20-93EE-EE19349A8AB1}" srcOrd="0" destOrd="0" presId="urn:microsoft.com/office/officeart/2005/8/layout/radial5"/>
    <dgm:cxn modelId="{03A6316B-6DA8-4883-87EF-B24B8FD7576D}" type="presParOf" srcId="{43F17FBB-8294-41A7-85C8-C98E942E97B5}" destId="{F0608271-E40E-40DB-92EC-9AA8AD4E0580}" srcOrd="1" destOrd="0" presId="urn:microsoft.com/office/officeart/2005/8/layout/radial5"/>
    <dgm:cxn modelId="{5704772D-2DD7-47DE-93FE-678F13BECCDD}" type="presParOf" srcId="{F0608271-E40E-40DB-92EC-9AA8AD4E0580}" destId="{31DF14E8-F3AA-474E-A211-B1640764011C}" srcOrd="0" destOrd="0" presId="urn:microsoft.com/office/officeart/2005/8/layout/radial5"/>
    <dgm:cxn modelId="{1F7E457B-FACC-45D1-B243-4670467658AA}" type="presParOf" srcId="{43F17FBB-8294-41A7-85C8-C98E942E97B5}" destId="{FEEB295D-4CA1-4D1C-B542-83C6837D04A8}" srcOrd="2" destOrd="0" presId="urn:microsoft.com/office/officeart/2005/8/layout/radial5"/>
    <dgm:cxn modelId="{C107B9AA-10F2-4157-8A01-F36436D11EB1}" type="presParOf" srcId="{43F17FBB-8294-41A7-85C8-C98E942E97B5}" destId="{C052BA2D-6AB0-4A95-B4AB-6E88BB3E03D8}" srcOrd="3" destOrd="0" presId="urn:microsoft.com/office/officeart/2005/8/layout/radial5"/>
    <dgm:cxn modelId="{534ED3B6-FC99-4064-95EA-1F4B05B0AE2D}" type="presParOf" srcId="{C052BA2D-6AB0-4A95-B4AB-6E88BB3E03D8}" destId="{F09D7F70-CE5D-4A98-9419-162C2C2551F9}" srcOrd="0" destOrd="0" presId="urn:microsoft.com/office/officeart/2005/8/layout/radial5"/>
    <dgm:cxn modelId="{7EC22CC1-62C4-4D76-BEB3-CD3DFA7C1805}" type="presParOf" srcId="{43F17FBB-8294-41A7-85C8-C98E942E97B5}" destId="{25A2B6C7-EA20-420B-AF6C-1C3C7F7B1B17}" srcOrd="4" destOrd="0" presId="urn:microsoft.com/office/officeart/2005/8/layout/radial5"/>
    <dgm:cxn modelId="{60CAB59D-83F1-460F-9755-EA337FBE4442}" type="presParOf" srcId="{43F17FBB-8294-41A7-85C8-C98E942E97B5}" destId="{4768C553-706E-47EF-87FA-7A38351E23B3}" srcOrd="5" destOrd="0" presId="urn:microsoft.com/office/officeart/2005/8/layout/radial5"/>
    <dgm:cxn modelId="{D30C2E99-128D-4941-A560-3DED1CB35CC0}" type="presParOf" srcId="{4768C553-706E-47EF-87FA-7A38351E23B3}" destId="{A47DA865-EFD9-44A0-8501-0FB3ACC26DEF}" srcOrd="0" destOrd="0" presId="urn:microsoft.com/office/officeart/2005/8/layout/radial5"/>
    <dgm:cxn modelId="{0C52104A-A0FA-48D2-AA83-E2BA960F0736}" type="presParOf" srcId="{43F17FBB-8294-41A7-85C8-C98E942E97B5}" destId="{37ED55D2-DCE2-4108-9511-4AB6208FDFAB}" srcOrd="6" destOrd="0" presId="urn:microsoft.com/office/officeart/2005/8/layout/radial5"/>
    <dgm:cxn modelId="{89DE16D6-B369-4E5C-825E-45F958DF2CBC}" type="presParOf" srcId="{43F17FBB-8294-41A7-85C8-C98E942E97B5}" destId="{2D3FBC29-809B-4EDF-B8F9-4089FD516D33}" srcOrd="7" destOrd="0" presId="urn:microsoft.com/office/officeart/2005/8/layout/radial5"/>
    <dgm:cxn modelId="{1B14448C-1558-42FA-87A0-C375F3F795AE}" type="presParOf" srcId="{2D3FBC29-809B-4EDF-B8F9-4089FD516D33}" destId="{3E21A5F4-4E8E-4693-8CAC-918961D9E8F0}" srcOrd="0" destOrd="0" presId="urn:microsoft.com/office/officeart/2005/8/layout/radial5"/>
    <dgm:cxn modelId="{EC5C0A3C-2715-42E2-83BE-A570B9CF003A}" type="presParOf" srcId="{43F17FBB-8294-41A7-85C8-C98E942E97B5}" destId="{9CF59C7F-A61E-4FE2-8317-4C18EFAE098F}" srcOrd="8" destOrd="0" presId="urn:microsoft.com/office/officeart/2005/8/layout/radial5"/>
    <dgm:cxn modelId="{171DF47C-6882-4598-BBDD-077FA30643D4}" type="presParOf" srcId="{43F17FBB-8294-41A7-85C8-C98E942E97B5}" destId="{3AE0E3E5-DBC5-4E01-867B-EAB7755D5EA0}" srcOrd="9" destOrd="0" presId="urn:microsoft.com/office/officeart/2005/8/layout/radial5"/>
    <dgm:cxn modelId="{3D9860C6-9611-481F-9676-89E4640F4A28}" type="presParOf" srcId="{3AE0E3E5-DBC5-4E01-867B-EAB7755D5EA0}" destId="{BB2DB213-EBE0-4873-9BA7-2E1F3D891AD6}" srcOrd="0" destOrd="0" presId="urn:microsoft.com/office/officeart/2005/8/layout/radial5"/>
    <dgm:cxn modelId="{8FB49677-26E9-4678-883B-FF49BDC258EE}" type="presParOf" srcId="{43F17FBB-8294-41A7-85C8-C98E942E97B5}" destId="{DFDB1281-6F27-40D2-8A2B-97AC0998DBBB}" srcOrd="10" destOrd="0" presId="urn:microsoft.com/office/officeart/2005/8/layout/radial5"/>
    <dgm:cxn modelId="{D6AB7301-B65B-428F-B337-69C18244442C}" type="presParOf" srcId="{43F17FBB-8294-41A7-85C8-C98E942E97B5}" destId="{88F22A33-A24B-4C84-BF6A-293C2B887C7D}" srcOrd="11" destOrd="0" presId="urn:microsoft.com/office/officeart/2005/8/layout/radial5"/>
    <dgm:cxn modelId="{979EE877-9555-43CF-905D-ED975D8DE936}" type="presParOf" srcId="{88F22A33-A24B-4C84-BF6A-293C2B887C7D}" destId="{14B2415C-987C-4DCF-BA9F-8B412CDE8A3C}" srcOrd="0" destOrd="0" presId="urn:microsoft.com/office/officeart/2005/8/layout/radial5"/>
    <dgm:cxn modelId="{155F903C-33A5-414C-9E41-2341D0F29B24}" type="presParOf" srcId="{43F17FBB-8294-41A7-85C8-C98E942E97B5}" destId="{6FF414DF-BE1C-42FA-8D79-5FCC1BF8529B}" srcOrd="12" destOrd="0" presId="urn:microsoft.com/office/officeart/2005/8/layout/radial5"/>
    <dgm:cxn modelId="{FA8DD58D-3949-4D59-BDCA-3E24E4EF7343}" type="presParOf" srcId="{43F17FBB-8294-41A7-85C8-C98E942E97B5}" destId="{522BC680-FC71-4B0F-AF30-1B2524AB26F8}" srcOrd="13" destOrd="0" presId="urn:microsoft.com/office/officeart/2005/8/layout/radial5"/>
    <dgm:cxn modelId="{226F4B99-A726-4231-8923-2A7AFBAE02A2}" type="presParOf" srcId="{522BC680-FC71-4B0F-AF30-1B2524AB26F8}" destId="{A117366D-434E-4810-B0E6-296BEFB6F440}" srcOrd="0" destOrd="0" presId="urn:microsoft.com/office/officeart/2005/8/layout/radial5"/>
    <dgm:cxn modelId="{DD014F8A-C5E8-4564-81D0-AA4E404FB49F}" type="presParOf" srcId="{43F17FBB-8294-41A7-85C8-C98E942E97B5}" destId="{AE5FCCDD-C4A1-495E-A9D6-E6051F38362C}" srcOrd="14" destOrd="0" presId="urn:microsoft.com/office/officeart/2005/8/layout/radial5"/>
    <dgm:cxn modelId="{5CEA917F-A11F-4F45-BB83-4DDC5881B80C}" type="presParOf" srcId="{43F17FBB-8294-41A7-85C8-C98E942E97B5}" destId="{6EC78C1F-7AE1-429F-B6FB-05F19237A70D}" srcOrd="15" destOrd="0" presId="urn:microsoft.com/office/officeart/2005/8/layout/radial5"/>
    <dgm:cxn modelId="{639E7C62-A6D1-476A-9A40-1262BE736419}" type="presParOf" srcId="{6EC78C1F-7AE1-429F-B6FB-05F19237A70D}" destId="{AF1BA691-7539-480D-9754-085241E34074}" srcOrd="0" destOrd="0" presId="urn:microsoft.com/office/officeart/2005/8/layout/radial5"/>
    <dgm:cxn modelId="{EB11F65A-8290-447B-83F2-6D5C502C3678}" type="presParOf" srcId="{43F17FBB-8294-41A7-85C8-C98E942E97B5}" destId="{DCFDA29B-3D76-4942-86E1-008DBCA29FEF}" srcOrd="16" destOrd="0" presId="urn:microsoft.com/office/officeart/2005/8/layout/radial5"/>
    <dgm:cxn modelId="{07EBF827-7377-44E5-B540-60D12FB589BB}" type="presParOf" srcId="{43F17FBB-8294-41A7-85C8-C98E942E97B5}" destId="{0FF2C0B1-2717-41EF-BD12-F59408A14034}" srcOrd="17" destOrd="0" presId="urn:microsoft.com/office/officeart/2005/8/layout/radial5"/>
    <dgm:cxn modelId="{4D302B9E-61FE-4BA5-88F2-CB0292781672}" type="presParOf" srcId="{0FF2C0B1-2717-41EF-BD12-F59408A14034}" destId="{7C8198B4-714F-449C-80B1-DBD70B416310}" srcOrd="0" destOrd="0" presId="urn:microsoft.com/office/officeart/2005/8/layout/radial5"/>
    <dgm:cxn modelId="{4E626836-BBDA-4F79-9879-AD78FFB207B5}" type="presParOf" srcId="{43F17FBB-8294-41A7-85C8-C98E942E97B5}" destId="{717CC2C0-F13C-4990-870B-FF0FA5BA4F61}" srcOrd="1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545EC9-3C94-4464-AAE7-C443DF36BE5D}">
      <dsp:nvSpPr>
        <dsp:cNvPr id="0" name=""/>
        <dsp:cNvSpPr/>
      </dsp:nvSpPr>
      <dsp:spPr>
        <a:xfrm>
          <a:off x="0" y="0"/>
          <a:ext cx="6521934" cy="8513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865" tIns="41910" rIns="62865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kern="1200" dirty="0">
              <a:solidFill>
                <a:srgbClr val="FF00FF"/>
              </a:solidFill>
            </a:rPr>
            <a:t>Types of Scientific Publications</a:t>
          </a:r>
        </a:p>
      </dsp:txBody>
      <dsp:txXfrm>
        <a:off x="24935" y="24935"/>
        <a:ext cx="6472064" cy="801464"/>
      </dsp:txXfrm>
    </dsp:sp>
    <dsp:sp modelId="{43025CC6-ADE1-49D1-8A08-0B996C03E037}">
      <dsp:nvSpPr>
        <dsp:cNvPr id="0" name=""/>
        <dsp:cNvSpPr/>
      </dsp:nvSpPr>
      <dsp:spPr>
        <a:xfrm>
          <a:off x="652193" y="851334"/>
          <a:ext cx="705926" cy="6385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8514"/>
              </a:lnTo>
              <a:lnTo>
                <a:pt x="705926" y="6385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843BCC-4E13-4D43-B6B4-D7F9555C235F}">
      <dsp:nvSpPr>
        <dsp:cNvPr id="0" name=""/>
        <dsp:cNvSpPr/>
      </dsp:nvSpPr>
      <dsp:spPr>
        <a:xfrm>
          <a:off x="1358119" y="1064181"/>
          <a:ext cx="2170030" cy="851334"/>
        </a:xfrm>
        <a:prstGeom prst="roundRect">
          <a:avLst>
            <a:gd name="adj" fmla="val 10000"/>
          </a:avLst>
        </a:prstGeom>
        <a:solidFill>
          <a:srgbClr val="FFC000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Books</a:t>
          </a:r>
        </a:p>
      </dsp:txBody>
      <dsp:txXfrm>
        <a:off x="1383054" y="1089116"/>
        <a:ext cx="2120160" cy="801464"/>
      </dsp:txXfrm>
    </dsp:sp>
    <dsp:sp modelId="{2D475E30-7F1C-424C-ACBE-3EBF646C82A3}">
      <dsp:nvSpPr>
        <dsp:cNvPr id="0" name=""/>
        <dsp:cNvSpPr/>
      </dsp:nvSpPr>
      <dsp:spPr>
        <a:xfrm>
          <a:off x="652193" y="851334"/>
          <a:ext cx="705926" cy="17026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02682"/>
              </a:lnTo>
              <a:lnTo>
                <a:pt x="705926" y="17026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132504-CBA5-482B-96BE-99E545A7DE23}">
      <dsp:nvSpPr>
        <dsp:cNvPr id="0" name=""/>
        <dsp:cNvSpPr/>
      </dsp:nvSpPr>
      <dsp:spPr>
        <a:xfrm>
          <a:off x="1358119" y="2128349"/>
          <a:ext cx="2276521" cy="851334"/>
        </a:xfrm>
        <a:prstGeom prst="roundRect">
          <a:avLst>
            <a:gd name="adj" fmla="val 10000"/>
          </a:avLst>
        </a:prstGeom>
        <a:solidFill>
          <a:srgbClr val="FFC000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isometricOffAxis1Right"/>
          <a:lightRig rig="threePt" dir="t"/>
        </a:scene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Journals</a:t>
          </a:r>
        </a:p>
      </dsp:txBody>
      <dsp:txXfrm>
        <a:off x="1383054" y="2153284"/>
        <a:ext cx="2226651" cy="801464"/>
      </dsp:txXfrm>
    </dsp:sp>
    <dsp:sp modelId="{44911FC3-C970-4300-9965-744B1C56980E}">
      <dsp:nvSpPr>
        <dsp:cNvPr id="0" name=""/>
        <dsp:cNvSpPr/>
      </dsp:nvSpPr>
      <dsp:spPr>
        <a:xfrm>
          <a:off x="652193" y="851334"/>
          <a:ext cx="700532" cy="27703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70357"/>
              </a:lnTo>
              <a:lnTo>
                <a:pt x="700532" y="277035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AA6147-00D6-4CC5-AA03-737AB2FB5C66}">
      <dsp:nvSpPr>
        <dsp:cNvPr id="0" name=""/>
        <dsp:cNvSpPr/>
      </dsp:nvSpPr>
      <dsp:spPr>
        <a:xfrm>
          <a:off x="1352725" y="3196024"/>
          <a:ext cx="2276535" cy="851334"/>
        </a:xfrm>
        <a:prstGeom prst="roundRect">
          <a:avLst>
            <a:gd name="adj" fmla="val 10000"/>
          </a:avLst>
        </a:prstGeom>
        <a:solidFill>
          <a:srgbClr val="FFC000">
            <a:alpha val="90000"/>
          </a:srgbClr>
        </a:solidFill>
        <a:ln w="25400" cap="flat" cmpd="sng" algn="ctr">
          <a:noFill/>
          <a:prstDash val="solid"/>
        </a:ln>
        <a:effectLst>
          <a:outerShdw blurRad="127000" dist="38100" dir="2700000" algn="ctr" rotWithShape="0">
            <a:srgbClr val="000000">
              <a:alpha val="45000"/>
            </a:srgbClr>
          </a:outerShdw>
          <a:reflection blurRad="6350" stA="50000" endA="300" endPos="55000" dir="5400000" sy="-100000" algn="bl" rotWithShape="0"/>
        </a:effectLst>
        <a:scene3d>
          <a:camera prst="perspectiveFront" fov="2700000">
            <a:rot lat="20376000" lon="1938000" rev="20112001"/>
          </a:camera>
          <a:lightRig rig="soft" dir="t">
            <a:rot lat="0" lon="0" rev="0"/>
          </a:lightRig>
        </a:scene3d>
        <a:sp3d prstMaterial="translucentPowder">
          <a:bevelT w="2032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Illustrations</a:t>
          </a:r>
        </a:p>
      </dsp:txBody>
      <dsp:txXfrm>
        <a:off x="1377660" y="3220959"/>
        <a:ext cx="2226665" cy="801464"/>
      </dsp:txXfrm>
    </dsp:sp>
    <dsp:sp modelId="{4202BE5C-9801-47F7-9356-A2C0D8C3E425}">
      <dsp:nvSpPr>
        <dsp:cNvPr id="0" name=""/>
        <dsp:cNvSpPr/>
      </dsp:nvSpPr>
      <dsp:spPr>
        <a:xfrm>
          <a:off x="652193" y="851334"/>
          <a:ext cx="705926" cy="38310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31017"/>
              </a:lnTo>
              <a:lnTo>
                <a:pt x="705926" y="383101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C766B3-1324-407C-9212-1BBCD963ADD2}">
      <dsp:nvSpPr>
        <dsp:cNvPr id="0" name=""/>
        <dsp:cNvSpPr/>
      </dsp:nvSpPr>
      <dsp:spPr>
        <a:xfrm>
          <a:off x="1358119" y="4256684"/>
          <a:ext cx="2322412" cy="851334"/>
        </a:xfrm>
        <a:prstGeom prst="roundRect">
          <a:avLst>
            <a:gd name="adj" fmla="val 10000"/>
          </a:avLst>
        </a:prstGeom>
        <a:solidFill>
          <a:srgbClr val="FFC000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4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Images</a:t>
          </a:r>
        </a:p>
      </dsp:txBody>
      <dsp:txXfrm>
        <a:off x="1383054" y="4281619"/>
        <a:ext cx="2272542" cy="801464"/>
      </dsp:txXfrm>
    </dsp:sp>
    <dsp:sp modelId="{06014A58-7F1B-42A0-A26F-39DDDBFE94CB}">
      <dsp:nvSpPr>
        <dsp:cNvPr id="0" name=""/>
        <dsp:cNvSpPr/>
      </dsp:nvSpPr>
      <dsp:spPr>
        <a:xfrm>
          <a:off x="652193" y="851334"/>
          <a:ext cx="705926" cy="48951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95184"/>
              </a:lnTo>
              <a:lnTo>
                <a:pt x="705926" y="489518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B2C2D4-BB3E-431A-854F-43D38F006CF6}">
      <dsp:nvSpPr>
        <dsp:cNvPr id="0" name=""/>
        <dsp:cNvSpPr/>
      </dsp:nvSpPr>
      <dsp:spPr>
        <a:xfrm>
          <a:off x="1358119" y="5320851"/>
          <a:ext cx="2428931" cy="851334"/>
        </a:xfrm>
        <a:prstGeom prst="roundRect">
          <a:avLst>
            <a:gd name="adj" fmla="val 10000"/>
          </a:avLst>
        </a:prstGeom>
        <a:solidFill>
          <a:srgbClr val="FFC000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Videos</a:t>
          </a:r>
        </a:p>
      </dsp:txBody>
      <dsp:txXfrm>
        <a:off x="1383054" y="5345786"/>
        <a:ext cx="2379061" cy="8014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71FBF8-EB85-47B2-B517-EF69F6CAF9B6}">
      <dsp:nvSpPr>
        <dsp:cNvPr id="0" name=""/>
        <dsp:cNvSpPr/>
      </dsp:nvSpPr>
      <dsp:spPr>
        <a:xfrm>
          <a:off x="380995" y="761"/>
          <a:ext cx="5791209" cy="11119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825" tIns="82550" rIns="123825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b="1" kern="1200" dirty="0">
              <a:solidFill>
                <a:srgbClr val="FF3300"/>
              </a:solidFill>
              <a:latin typeface="Cambria Math" pitchFamily="18" charset="0"/>
              <a:ea typeface="Cambria Math" pitchFamily="18" charset="0"/>
            </a:rPr>
            <a:t>Research Types</a:t>
          </a:r>
        </a:p>
      </dsp:txBody>
      <dsp:txXfrm>
        <a:off x="413562" y="33328"/>
        <a:ext cx="5726075" cy="1046798"/>
      </dsp:txXfrm>
    </dsp:sp>
    <dsp:sp modelId="{4DB53F7F-0272-4447-B2D3-B93F0681D74B}">
      <dsp:nvSpPr>
        <dsp:cNvPr id="0" name=""/>
        <dsp:cNvSpPr/>
      </dsp:nvSpPr>
      <dsp:spPr>
        <a:xfrm>
          <a:off x="960116" y="1112693"/>
          <a:ext cx="579120" cy="8339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33949"/>
              </a:lnTo>
              <a:lnTo>
                <a:pt x="579120" y="83394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D8A170-0AE2-4913-83DC-2E579A91256B}">
      <dsp:nvSpPr>
        <dsp:cNvPr id="0" name=""/>
        <dsp:cNvSpPr/>
      </dsp:nvSpPr>
      <dsp:spPr>
        <a:xfrm>
          <a:off x="1539237" y="1390676"/>
          <a:ext cx="1779091" cy="1111932"/>
        </a:xfrm>
        <a:prstGeom prst="roundRect">
          <a:avLst>
            <a:gd name="adj" fmla="val 10000"/>
          </a:avLst>
        </a:prstGeom>
        <a:solidFill>
          <a:schemeClr val="accent5">
            <a:lumMod val="5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chemeClr val="bg1"/>
              </a:solidFill>
            </a:rPr>
            <a:t>Patency</a:t>
          </a:r>
        </a:p>
      </dsp:txBody>
      <dsp:txXfrm>
        <a:off x="1571804" y="1423243"/>
        <a:ext cx="1713957" cy="1046798"/>
      </dsp:txXfrm>
    </dsp:sp>
    <dsp:sp modelId="{951884E7-0733-47A9-99C4-441848C16C66}">
      <dsp:nvSpPr>
        <dsp:cNvPr id="0" name=""/>
        <dsp:cNvSpPr/>
      </dsp:nvSpPr>
      <dsp:spPr>
        <a:xfrm>
          <a:off x="960116" y="1112693"/>
          <a:ext cx="579120" cy="22238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23864"/>
              </a:lnTo>
              <a:lnTo>
                <a:pt x="579120" y="22238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90851F-00E1-4CC0-A182-A8F084D591BF}">
      <dsp:nvSpPr>
        <dsp:cNvPr id="0" name=""/>
        <dsp:cNvSpPr/>
      </dsp:nvSpPr>
      <dsp:spPr>
        <a:xfrm>
          <a:off x="1539237" y="2780591"/>
          <a:ext cx="1779091" cy="1111932"/>
        </a:xfrm>
        <a:prstGeom prst="roundRect">
          <a:avLst>
            <a:gd name="adj" fmla="val 10000"/>
          </a:avLst>
        </a:prstGeom>
        <a:solidFill>
          <a:schemeClr val="accent5">
            <a:lumMod val="75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chemeClr val="bg1"/>
              </a:solidFill>
            </a:rPr>
            <a:t>Original</a:t>
          </a:r>
        </a:p>
      </dsp:txBody>
      <dsp:txXfrm>
        <a:off x="1571804" y="2813158"/>
        <a:ext cx="1713957" cy="1046798"/>
      </dsp:txXfrm>
    </dsp:sp>
    <dsp:sp modelId="{E796B942-029F-450A-B7C6-EDA301E35D43}">
      <dsp:nvSpPr>
        <dsp:cNvPr id="0" name=""/>
        <dsp:cNvSpPr/>
      </dsp:nvSpPr>
      <dsp:spPr>
        <a:xfrm>
          <a:off x="960116" y="1112693"/>
          <a:ext cx="579120" cy="36137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13779"/>
              </a:lnTo>
              <a:lnTo>
                <a:pt x="579120" y="361377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C79166-0437-4EEA-96FC-D5A57C69BF75}">
      <dsp:nvSpPr>
        <dsp:cNvPr id="0" name=""/>
        <dsp:cNvSpPr/>
      </dsp:nvSpPr>
      <dsp:spPr>
        <a:xfrm>
          <a:off x="1539237" y="4170506"/>
          <a:ext cx="1779091" cy="1111932"/>
        </a:xfrm>
        <a:prstGeom prst="roundRect">
          <a:avLst>
            <a:gd name="adj" fmla="val 10000"/>
          </a:avLst>
        </a:prstGeom>
        <a:solidFill>
          <a:schemeClr val="accent5">
            <a:lumMod val="9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chemeClr val="bg1"/>
              </a:solidFill>
            </a:rPr>
            <a:t>Applied</a:t>
          </a:r>
        </a:p>
      </dsp:txBody>
      <dsp:txXfrm>
        <a:off x="1571804" y="4203073"/>
        <a:ext cx="1713957" cy="104679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597675-B484-4E20-93EE-EE19349A8AB1}">
      <dsp:nvSpPr>
        <dsp:cNvPr id="0" name=""/>
        <dsp:cNvSpPr/>
      </dsp:nvSpPr>
      <dsp:spPr>
        <a:xfrm>
          <a:off x="5189334" y="2605599"/>
          <a:ext cx="1813331" cy="18133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solidFill>
                <a:srgbClr val="FF00FF"/>
              </a:solidFill>
            </a:rPr>
            <a:t>Types of Papers</a:t>
          </a:r>
        </a:p>
      </dsp:txBody>
      <dsp:txXfrm>
        <a:off x="5454890" y="2871155"/>
        <a:ext cx="1282219" cy="1282219"/>
      </dsp:txXfrm>
    </dsp:sp>
    <dsp:sp modelId="{F0608271-E40E-40DB-92EC-9AA8AD4E0580}">
      <dsp:nvSpPr>
        <dsp:cNvPr id="0" name=""/>
        <dsp:cNvSpPr/>
      </dsp:nvSpPr>
      <dsp:spPr>
        <a:xfrm rot="16200000">
          <a:off x="5796717" y="1749588"/>
          <a:ext cx="598566" cy="616532"/>
        </a:xfrm>
        <a:prstGeom prst="rightArrow">
          <a:avLst>
            <a:gd name="adj1" fmla="val 60000"/>
            <a:gd name="adj2" fmla="val 50000"/>
          </a:avLst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rgbClr val="000000"/>
              </a:solidFill>
            </a:rPr>
            <a:t>1</a:t>
          </a:r>
        </a:p>
      </dsp:txBody>
      <dsp:txXfrm>
        <a:off x="5886502" y="1962679"/>
        <a:ext cx="418996" cy="369920"/>
      </dsp:txXfrm>
    </dsp:sp>
    <dsp:sp modelId="{FEEB295D-4CA1-4D1C-B542-83C6837D04A8}">
      <dsp:nvSpPr>
        <dsp:cNvPr id="0" name=""/>
        <dsp:cNvSpPr/>
      </dsp:nvSpPr>
      <dsp:spPr>
        <a:xfrm>
          <a:off x="5370667" y="25564"/>
          <a:ext cx="1450665" cy="14506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chemeClr val="bg1"/>
              </a:solidFill>
            </a:rPr>
            <a:t>Letter to Editor</a:t>
          </a:r>
        </a:p>
      </dsp:txBody>
      <dsp:txXfrm>
        <a:off x="5583112" y="238009"/>
        <a:ext cx="1025775" cy="1025775"/>
      </dsp:txXfrm>
    </dsp:sp>
    <dsp:sp modelId="{C052BA2D-6AB0-4A95-B4AB-6E88BB3E03D8}">
      <dsp:nvSpPr>
        <dsp:cNvPr id="0" name=""/>
        <dsp:cNvSpPr/>
      </dsp:nvSpPr>
      <dsp:spPr>
        <a:xfrm rot="18600000">
          <a:off x="6731594" y="2089856"/>
          <a:ext cx="598566" cy="616532"/>
        </a:xfrm>
        <a:prstGeom prst="rightArrow">
          <a:avLst>
            <a:gd name="adj1" fmla="val 60000"/>
            <a:gd name="adj2" fmla="val 50000"/>
          </a:avLst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rgbClr val="000000"/>
              </a:solidFill>
            </a:rPr>
            <a:t>2</a:t>
          </a:r>
        </a:p>
      </dsp:txBody>
      <dsp:txXfrm>
        <a:off x="6763666" y="2281941"/>
        <a:ext cx="418996" cy="369920"/>
      </dsp:txXfrm>
    </dsp:sp>
    <dsp:sp modelId="{25A2B6C7-EA20-420B-AF6C-1C3C7F7B1B17}">
      <dsp:nvSpPr>
        <dsp:cNvPr id="0" name=""/>
        <dsp:cNvSpPr/>
      </dsp:nvSpPr>
      <dsp:spPr>
        <a:xfrm>
          <a:off x="7145641" y="671601"/>
          <a:ext cx="1450665" cy="14506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chemeClr val="bg1"/>
              </a:solidFill>
            </a:rPr>
            <a:t>Case Report</a:t>
          </a:r>
        </a:p>
      </dsp:txBody>
      <dsp:txXfrm>
        <a:off x="7358086" y="884046"/>
        <a:ext cx="1025775" cy="1025775"/>
      </dsp:txXfrm>
    </dsp:sp>
    <dsp:sp modelId="{4768C553-706E-47EF-87FA-7A38351E23B3}">
      <dsp:nvSpPr>
        <dsp:cNvPr id="0" name=""/>
        <dsp:cNvSpPr/>
      </dsp:nvSpPr>
      <dsp:spPr>
        <a:xfrm rot="21000000">
          <a:off x="7229031" y="2951443"/>
          <a:ext cx="598566" cy="616532"/>
        </a:xfrm>
        <a:prstGeom prst="rightArrow">
          <a:avLst>
            <a:gd name="adj1" fmla="val 60000"/>
            <a:gd name="adj2" fmla="val 50000"/>
          </a:avLst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rgbClr val="000000"/>
              </a:solidFill>
            </a:rPr>
            <a:t>3</a:t>
          </a:r>
        </a:p>
      </dsp:txBody>
      <dsp:txXfrm>
        <a:off x="7230395" y="3090340"/>
        <a:ext cx="418996" cy="369920"/>
      </dsp:txXfrm>
    </dsp:sp>
    <dsp:sp modelId="{37ED55D2-DCE2-4108-9511-4AB6208FDFAB}">
      <dsp:nvSpPr>
        <dsp:cNvPr id="0" name=""/>
        <dsp:cNvSpPr/>
      </dsp:nvSpPr>
      <dsp:spPr>
        <a:xfrm>
          <a:off x="8090085" y="2307426"/>
          <a:ext cx="1450665" cy="14506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chemeClr val="bg1"/>
              </a:solidFill>
            </a:rPr>
            <a:t>Book Review</a:t>
          </a:r>
        </a:p>
      </dsp:txBody>
      <dsp:txXfrm>
        <a:off x="8302530" y="2519871"/>
        <a:ext cx="1025775" cy="1025775"/>
      </dsp:txXfrm>
    </dsp:sp>
    <dsp:sp modelId="{2D3FBC29-809B-4EDF-B8F9-4089FD516D33}">
      <dsp:nvSpPr>
        <dsp:cNvPr id="0" name=""/>
        <dsp:cNvSpPr/>
      </dsp:nvSpPr>
      <dsp:spPr>
        <a:xfrm rot="1800000">
          <a:off x="7056273" y="3931204"/>
          <a:ext cx="598566" cy="616532"/>
        </a:xfrm>
        <a:prstGeom prst="rightArrow">
          <a:avLst>
            <a:gd name="adj1" fmla="val 60000"/>
            <a:gd name="adj2" fmla="val 50000"/>
          </a:avLst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rgbClr val="000000"/>
              </a:solidFill>
            </a:rPr>
            <a:t>4</a:t>
          </a:r>
        </a:p>
      </dsp:txBody>
      <dsp:txXfrm>
        <a:off x="7068302" y="4009618"/>
        <a:ext cx="418996" cy="369920"/>
      </dsp:txXfrm>
    </dsp:sp>
    <dsp:sp modelId="{9CF59C7F-A61E-4FE2-8317-4C18EFAE098F}">
      <dsp:nvSpPr>
        <dsp:cNvPr id="0" name=""/>
        <dsp:cNvSpPr/>
      </dsp:nvSpPr>
      <dsp:spPr>
        <a:xfrm>
          <a:off x="7762083" y="4167617"/>
          <a:ext cx="1450665" cy="14506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chemeClr val="bg1"/>
              </a:solidFill>
            </a:rPr>
            <a:t>Research</a:t>
          </a:r>
          <a:r>
            <a:rPr lang="en-US" sz="1700" b="1" kern="1200" dirty="0">
              <a:solidFill>
                <a:srgbClr val="0000FF"/>
              </a:solidFill>
            </a:rPr>
            <a:t> </a:t>
          </a:r>
          <a:r>
            <a:rPr lang="en-US" sz="1700" b="1" kern="1200" dirty="0">
              <a:solidFill>
                <a:schemeClr val="bg1"/>
              </a:solidFill>
            </a:rPr>
            <a:t>article</a:t>
          </a:r>
        </a:p>
      </dsp:txBody>
      <dsp:txXfrm>
        <a:off x="7974528" y="4380062"/>
        <a:ext cx="1025775" cy="1025775"/>
      </dsp:txXfrm>
    </dsp:sp>
    <dsp:sp modelId="{3AE0E3E5-DBC5-4E01-867B-EAB7755D5EA0}">
      <dsp:nvSpPr>
        <dsp:cNvPr id="0" name=""/>
        <dsp:cNvSpPr/>
      </dsp:nvSpPr>
      <dsp:spPr>
        <a:xfrm rot="4200000">
          <a:off x="6294154" y="4570697"/>
          <a:ext cx="598566" cy="616532"/>
        </a:xfrm>
        <a:prstGeom prst="rightArrow">
          <a:avLst>
            <a:gd name="adj1" fmla="val 60000"/>
            <a:gd name="adj2" fmla="val 50000"/>
          </a:avLst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rgbClr val="000000"/>
              </a:solidFill>
            </a:rPr>
            <a:t>5</a:t>
          </a:r>
        </a:p>
      </dsp:txBody>
      <dsp:txXfrm>
        <a:off x="6353231" y="4609633"/>
        <a:ext cx="418996" cy="369920"/>
      </dsp:txXfrm>
    </dsp:sp>
    <dsp:sp modelId="{DFDB1281-6F27-40D2-8A2B-97AC0998DBBB}">
      <dsp:nvSpPr>
        <dsp:cNvPr id="0" name=""/>
        <dsp:cNvSpPr/>
      </dsp:nvSpPr>
      <dsp:spPr>
        <a:xfrm>
          <a:off x="6315111" y="5381770"/>
          <a:ext cx="1450665" cy="14506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chemeClr val="bg1"/>
              </a:solidFill>
            </a:rPr>
            <a:t>Original article</a:t>
          </a:r>
        </a:p>
      </dsp:txBody>
      <dsp:txXfrm>
        <a:off x="6527556" y="5594215"/>
        <a:ext cx="1025775" cy="1025775"/>
      </dsp:txXfrm>
    </dsp:sp>
    <dsp:sp modelId="{88F22A33-A24B-4C84-BF6A-293C2B887C7D}">
      <dsp:nvSpPr>
        <dsp:cNvPr id="0" name=""/>
        <dsp:cNvSpPr/>
      </dsp:nvSpPr>
      <dsp:spPr>
        <a:xfrm rot="6600000">
          <a:off x="5299279" y="4570697"/>
          <a:ext cx="598566" cy="616532"/>
        </a:xfrm>
        <a:prstGeom prst="rightArrow">
          <a:avLst>
            <a:gd name="adj1" fmla="val 60000"/>
            <a:gd name="adj2" fmla="val 50000"/>
          </a:avLst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rgbClr val="000000"/>
              </a:solidFill>
            </a:rPr>
            <a:t>6</a:t>
          </a:r>
        </a:p>
      </dsp:txBody>
      <dsp:txXfrm rot="10800000">
        <a:off x="5419772" y="4609633"/>
        <a:ext cx="418996" cy="369920"/>
      </dsp:txXfrm>
    </dsp:sp>
    <dsp:sp modelId="{6FF414DF-BE1C-42FA-8D79-5FCC1BF8529B}">
      <dsp:nvSpPr>
        <dsp:cNvPr id="0" name=""/>
        <dsp:cNvSpPr/>
      </dsp:nvSpPr>
      <dsp:spPr>
        <a:xfrm>
          <a:off x="4426224" y="5381770"/>
          <a:ext cx="1450665" cy="14506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chemeClr val="bg1"/>
              </a:solidFill>
            </a:rPr>
            <a:t>Clinical study</a:t>
          </a:r>
        </a:p>
      </dsp:txBody>
      <dsp:txXfrm>
        <a:off x="4638669" y="5594215"/>
        <a:ext cx="1025775" cy="1025775"/>
      </dsp:txXfrm>
    </dsp:sp>
    <dsp:sp modelId="{522BC680-FC71-4B0F-AF30-1B2524AB26F8}">
      <dsp:nvSpPr>
        <dsp:cNvPr id="0" name=""/>
        <dsp:cNvSpPr/>
      </dsp:nvSpPr>
      <dsp:spPr>
        <a:xfrm rot="9000000">
          <a:off x="4537160" y="3931204"/>
          <a:ext cx="598566" cy="616532"/>
        </a:xfrm>
        <a:prstGeom prst="rightArrow">
          <a:avLst>
            <a:gd name="adj1" fmla="val 60000"/>
            <a:gd name="adj2" fmla="val 50000"/>
          </a:avLst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rgbClr val="000000"/>
              </a:solidFill>
            </a:rPr>
            <a:t>7</a:t>
          </a:r>
        </a:p>
      </dsp:txBody>
      <dsp:txXfrm rot="10800000">
        <a:off x="4704701" y="4009618"/>
        <a:ext cx="418996" cy="369920"/>
      </dsp:txXfrm>
    </dsp:sp>
    <dsp:sp modelId="{AE5FCCDD-C4A1-495E-A9D6-E6051F38362C}">
      <dsp:nvSpPr>
        <dsp:cNvPr id="0" name=""/>
        <dsp:cNvSpPr/>
      </dsp:nvSpPr>
      <dsp:spPr>
        <a:xfrm>
          <a:off x="2979252" y="4167617"/>
          <a:ext cx="1450665" cy="14506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chemeClr val="bg1"/>
              </a:solidFill>
            </a:rPr>
            <a:t>Patent Report</a:t>
          </a:r>
        </a:p>
      </dsp:txBody>
      <dsp:txXfrm>
        <a:off x="3191697" y="4380062"/>
        <a:ext cx="1025775" cy="1025775"/>
      </dsp:txXfrm>
    </dsp:sp>
    <dsp:sp modelId="{6EC78C1F-7AE1-429F-B6FB-05F19237A70D}">
      <dsp:nvSpPr>
        <dsp:cNvPr id="0" name=""/>
        <dsp:cNvSpPr/>
      </dsp:nvSpPr>
      <dsp:spPr>
        <a:xfrm rot="11400000">
          <a:off x="4326926" y="2946357"/>
          <a:ext cx="598566" cy="616532"/>
        </a:xfrm>
        <a:prstGeom prst="rightArrow">
          <a:avLst>
            <a:gd name="adj1" fmla="val 60000"/>
            <a:gd name="adj2" fmla="val 50000"/>
          </a:avLst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rgbClr val="000000"/>
              </a:solidFill>
            </a:rPr>
            <a:t>8</a:t>
          </a:r>
        </a:p>
      </dsp:txBody>
      <dsp:txXfrm rot="10800000">
        <a:off x="4505132" y="3085254"/>
        <a:ext cx="418996" cy="369920"/>
      </dsp:txXfrm>
    </dsp:sp>
    <dsp:sp modelId="{DCFDA29B-3D76-4942-86E1-008DBCA29FEF}">
      <dsp:nvSpPr>
        <dsp:cNvPr id="0" name=""/>
        <dsp:cNvSpPr/>
      </dsp:nvSpPr>
      <dsp:spPr>
        <a:xfrm>
          <a:off x="2651250" y="2307426"/>
          <a:ext cx="1450665" cy="14506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chemeClr val="bg1"/>
              </a:solidFill>
            </a:rPr>
            <a:t>Review article</a:t>
          </a:r>
        </a:p>
      </dsp:txBody>
      <dsp:txXfrm>
        <a:off x="2863695" y="2519871"/>
        <a:ext cx="1025775" cy="1025775"/>
      </dsp:txXfrm>
    </dsp:sp>
    <dsp:sp modelId="{0FF2C0B1-2717-41EF-BD12-F59408A14034}">
      <dsp:nvSpPr>
        <dsp:cNvPr id="0" name=""/>
        <dsp:cNvSpPr/>
      </dsp:nvSpPr>
      <dsp:spPr>
        <a:xfrm rot="13800000">
          <a:off x="4861840" y="2089856"/>
          <a:ext cx="598566" cy="616532"/>
        </a:xfrm>
        <a:prstGeom prst="rightArrow">
          <a:avLst>
            <a:gd name="adj1" fmla="val 60000"/>
            <a:gd name="adj2" fmla="val 50000"/>
          </a:avLst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rgbClr val="000000"/>
              </a:solidFill>
            </a:rPr>
            <a:t>9</a:t>
          </a:r>
        </a:p>
      </dsp:txBody>
      <dsp:txXfrm rot="10800000">
        <a:off x="5009338" y="2281941"/>
        <a:ext cx="418996" cy="369920"/>
      </dsp:txXfrm>
    </dsp:sp>
    <dsp:sp modelId="{717CC2C0-F13C-4990-870B-FF0FA5BA4F61}">
      <dsp:nvSpPr>
        <dsp:cNvPr id="0" name=""/>
        <dsp:cNvSpPr/>
      </dsp:nvSpPr>
      <dsp:spPr>
        <a:xfrm>
          <a:off x="3595694" y="671601"/>
          <a:ext cx="1450665" cy="14506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chemeClr val="bg1"/>
              </a:solidFill>
            </a:rPr>
            <a:t>Meta analysis</a:t>
          </a:r>
        </a:p>
      </dsp:txBody>
      <dsp:txXfrm>
        <a:off x="3808139" y="884046"/>
        <a:ext cx="1025775" cy="10257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15784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>
            <a:spLocks noGrp="1"/>
          </p:cNvSpPr>
          <p:nvPr>
            <p:ph type="ctrTitle"/>
          </p:nvPr>
        </p:nvSpPr>
        <p:spPr>
          <a:xfrm>
            <a:off x="0" y="141669"/>
            <a:ext cx="12124944" cy="2382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6000"/>
              <a:buFont typeface="Calibri"/>
              <a:buNone/>
            </a:pPr>
            <a:r>
              <a:rPr lang="en-US" b="1" dirty="0">
                <a:solidFill>
                  <a:srgbClr val="00B050"/>
                </a:solidFill>
              </a:rPr>
              <a:t>Prerequisites for scientific writing</a:t>
            </a:r>
            <a:endParaRPr b="1" dirty="0">
              <a:solidFill>
                <a:srgbClr val="00B050"/>
              </a:solidFill>
            </a:endParaRPr>
          </a:p>
        </p:txBody>
      </p:sp>
      <p:sp>
        <p:nvSpPr>
          <p:cNvPr id="85" name="Google Shape;85;p13"/>
          <p:cNvSpPr txBox="1">
            <a:spLocks noGrp="1"/>
          </p:cNvSpPr>
          <p:nvPr>
            <p:ph type="subTitle" idx="1"/>
          </p:nvPr>
        </p:nvSpPr>
        <p:spPr>
          <a:xfrm>
            <a:off x="1636046" y="3712667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D966"/>
              </a:buClr>
              <a:buSzPts val="5400"/>
              <a:buNone/>
            </a:pPr>
            <a:r>
              <a:rPr lang="en-US" sz="5400" b="1">
                <a:solidFill>
                  <a:srgbClr val="FFD966"/>
                </a:solidFill>
                <a:latin typeface="Corsiva"/>
                <a:ea typeface="Corsiva"/>
                <a:cs typeface="Corsiva"/>
                <a:sym typeface="Corsiva"/>
              </a:rPr>
              <a:t>Prof. Hussain Gadelkarim Ahmed</a:t>
            </a:r>
            <a:endParaRPr sz="5400" b="1">
              <a:solidFill>
                <a:srgbClr val="FFD966"/>
              </a:solidFill>
              <a:latin typeface="Corsiva"/>
              <a:ea typeface="Corsiva"/>
              <a:cs typeface="Corsiva"/>
              <a:sym typeface="Corsiv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9"/>
          <p:cNvSpPr txBox="1">
            <a:spLocks noGrp="1"/>
          </p:cNvSpPr>
          <p:nvPr>
            <p:ph type="ctrTitle"/>
          </p:nvPr>
        </p:nvSpPr>
        <p:spPr>
          <a:xfrm>
            <a:off x="0" y="1"/>
            <a:ext cx="12124944" cy="8595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5400"/>
              <a:buFont typeface="Calibri"/>
              <a:buNone/>
            </a:pPr>
            <a:r>
              <a:rPr lang="en-US" sz="5400" dirty="0">
                <a:solidFill>
                  <a:schemeClr val="accent2">
                    <a:lumMod val="75000"/>
                  </a:schemeClr>
                </a:solidFill>
              </a:rPr>
              <a:t>Criteria</a:t>
            </a:r>
            <a:r>
              <a:rPr lang="en-US" sz="5400" dirty="0">
                <a:solidFill>
                  <a:srgbClr val="00B0F0"/>
                </a:solidFill>
              </a:rPr>
              <a:t> for authorship</a:t>
            </a:r>
            <a:endParaRPr sz="5400" dirty="0">
              <a:solidFill>
                <a:srgbClr val="00B0F0"/>
              </a:solidFill>
            </a:endParaRPr>
          </a:p>
        </p:txBody>
      </p:sp>
      <p:sp>
        <p:nvSpPr>
          <p:cNvPr id="121" name="Google Shape;121;p19"/>
          <p:cNvSpPr txBox="1">
            <a:spLocks noGrp="1"/>
          </p:cNvSpPr>
          <p:nvPr>
            <p:ph type="subTitle" idx="1"/>
          </p:nvPr>
        </p:nvSpPr>
        <p:spPr>
          <a:xfrm>
            <a:off x="347858" y="945221"/>
            <a:ext cx="10927080" cy="57843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None/>
            </a:pPr>
            <a:r>
              <a:rPr lang="en-US" b="1" dirty="0">
                <a:solidFill>
                  <a:srgbClr val="0070C0"/>
                </a:solidFill>
              </a:rPr>
              <a:t>International Committee of Medical Journal Editors (ICMJE): Set:</a:t>
            </a:r>
            <a:endParaRPr dirty="0"/>
          </a:p>
          <a:p>
            <a:pPr marL="0" lvl="0" indent="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70C0"/>
              </a:buClr>
              <a:buSzPts val="2400"/>
              <a:buNone/>
            </a:pPr>
            <a:r>
              <a:rPr lang="en-US" b="1" dirty="0">
                <a:solidFill>
                  <a:srgbClr val="0070C0"/>
                </a:solidFill>
              </a:rPr>
              <a:t>Authorship </a:t>
            </a:r>
            <a:r>
              <a:rPr lang="en-US" b="1" i="1" dirty="0">
                <a:solidFill>
                  <a:srgbClr val="0070C0"/>
                </a:solidFill>
              </a:rPr>
              <a:t>requires </a:t>
            </a:r>
            <a:r>
              <a:rPr lang="en-US" b="1" i="1" dirty="0">
                <a:solidFill>
                  <a:srgbClr val="7030A0"/>
                </a:solidFill>
              </a:rPr>
              <a:t>substantial </a:t>
            </a:r>
            <a:r>
              <a:rPr lang="en-US" b="1" dirty="0">
                <a:solidFill>
                  <a:srgbClr val="7030A0"/>
                </a:solidFill>
              </a:rPr>
              <a:t>contribution </a:t>
            </a:r>
            <a:r>
              <a:rPr lang="en-US" b="1" dirty="0">
                <a:solidFill>
                  <a:srgbClr val="0070C0"/>
                </a:solidFill>
              </a:rPr>
              <a:t>to: </a:t>
            </a:r>
            <a:endParaRPr dirty="0"/>
          </a:p>
          <a:p>
            <a:pPr marL="342900" lvl="0" indent="-342900" algn="just" rtl="0">
              <a:lnSpc>
                <a:spcPct val="2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b="1" dirty="0"/>
              <a:t>The </a:t>
            </a:r>
            <a:r>
              <a:rPr lang="en-US" b="1" dirty="0">
                <a:solidFill>
                  <a:srgbClr val="00B050"/>
                </a:solidFill>
              </a:rPr>
              <a:t>conception</a:t>
            </a:r>
            <a:r>
              <a:rPr lang="en-US" b="1" dirty="0"/>
              <a:t>/ </a:t>
            </a:r>
            <a:r>
              <a:rPr lang="en-US" b="1" dirty="0">
                <a:solidFill>
                  <a:srgbClr val="00B050"/>
                </a:solidFill>
              </a:rPr>
              <a:t>design</a:t>
            </a:r>
            <a:r>
              <a:rPr lang="en-US" b="1" dirty="0"/>
              <a:t> or analysis/ i</a:t>
            </a:r>
            <a:r>
              <a:rPr lang="en-US" b="1" dirty="0">
                <a:solidFill>
                  <a:srgbClr val="00B050"/>
                </a:solidFill>
              </a:rPr>
              <a:t>nterpretation</a:t>
            </a:r>
            <a:r>
              <a:rPr lang="en-US" b="1" dirty="0"/>
              <a:t> of the data</a:t>
            </a:r>
            <a:endParaRPr dirty="0"/>
          </a:p>
          <a:p>
            <a:pPr marL="342900" lvl="0" indent="-342900" algn="just" rtl="0">
              <a:lnSpc>
                <a:spcPct val="2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1" dirty="0"/>
              <a:t>The </a:t>
            </a:r>
            <a:r>
              <a:rPr lang="en-US" b="1" dirty="0">
                <a:solidFill>
                  <a:srgbClr val="00B050"/>
                </a:solidFill>
              </a:rPr>
              <a:t>drafting</a:t>
            </a:r>
            <a:r>
              <a:rPr lang="en-US" sz="2000" b="1" dirty="0"/>
              <a:t> of the manuscript or critical </a:t>
            </a:r>
            <a:r>
              <a:rPr lang="en-US" b="1" dirty="0">
                <a:solidFill>
                  <a:srgbClr val="00B050"/>
                </a:solidFill>
              </a:rPr>
              <a:t>revision</a:t>
            </a:r>
            <a:r>
              <a:rPr lang="en-US" sz="2000" b="1" dirty="0"/>
              <a:t> for important intellectual contents</a:t>
            </a:r>
            <a:endParaRPr b="1" dirty="0"/>
          </a:p>
          <a:p>
            <a:pPr marL="342900" lvl="0" indent="-342900" algn="just" rtl="0">
              <a:lnSpc>
                <a:spcPct val="2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b="1" dirty="0">
                <a:solidFill>
                  <a:srgbClr val="00B050"/>
                </a:solidFill>
              </a:rPr>
              <a:t>Supervision/consultation and final approval </a:t>
            </a:r>
            <a:r>
              <a:rPr lang="en-US" b="1" dirty="0"/>
              <a:t>of the version to be published</a:t>
            </a:r>
          </a:p>
          <a:p>
            <a:pPr marL="342900" indent="-342900" algn="just">
              <a:lnSpc>
                <a:spcPct val="200000"/>
              </a:lnSpc>
              <a:buFont typeface="Arial"/>
              <a:buChar char="•"/>
            </a:pPr>
            <a:r>
              <a:rPr lang="en-GB" b="1" dirty="0">
                <a:solidFill>
                  <a:schemeClr val="accent2">
                    <a:lumMod val="50000"/>
                  </a:schemeClr>
                </a:solidFill>
              </a:rPr>
              <a:t>Acquisition of </a:t>
            </a:r>
            <a:r>
              <a:rPr lang="en-GB" b="1" dirty="0">
                <a:solidFill>
                  <a:srgbClr val="FF0000"/>
                </a:solidFill>
              </a:rPr>
              <a:t>funding </a:t>
            </a:r>
            <a:r>
              <a:rPr lang="en-GB" b="1" dirty="0">
                <a:solidFill>
                  <a:schemeClr val="accent2">
                    <a:lumMod val="50000"/>
                  </a:schemeClr>
                </a:solidFill>
              </a:rPr>
              <a:t>or </a:t>
            </a:r>
            <a:r>
              <a:rPr lang="en-GB" b="1" dirty="0">
                <a:solidFill>
                  <a:srgbClr val="FF0000"/>
                </a:solidFill>
              </a:rPr>
              <a:t>data collection </a:t>
            </a:r>
            <a:r>
              <a:rPr lang="en-GB" b="1" dirty="0">
                <a:solidFill>
                  <a:schemeClr val="accent2">
                    <a:lumMod val="50000"/>
                  </a:schemeClr>
                </a:solidFill>
              </a:rPr>
              <a:t>do not constitute criteria for </a:t>
            </a:r>
            <a:r>
              <a:rPr lang="en-GB" b="1" dirty="0">
                <a:solidFill>
                  <a:srgbClr val="7030A0"/>
                </a:solidFill>
              </a:rPr>
              <a:t>authorship</a:t>
            </a:r>
          </a:p>
          <a:p>
            <a:pPr marL="342900" lvl="0" indent="-3429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endParaRPr dirty="0"/>
          </a:p>
          <a:p>
            <a:pPr marL="0" lvl="0" indent="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b="1" dirty="0"/>
              <a:t> </a:t>
            </a:r>
            <a:endParaRPr dirty="0"/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0"/>
          <p:cNvSpPr txBox="1">
            <a:spLocks noGrp="1"/>
          </p:cNvSpPr>
          <p:nvPr>
            <p:ph type="ctrTitle"/>
          </p:nvPr>
        </p:nvSpPr>
        <p:spPr>
          <a:xfrm>
            <a:off x="0" y="1"/>
            <a:ext cx="12124944" cy="8595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5400"/>
              <a:buFont typeface="Calibri"/>
              <a:buNone/>
            </a:pPr>
            <a:r>
              <a:rPr lang="en-US" sz="5400" dirty="0">
                <a:solidFill>
                  <a:srgbClr val="00B0F0"/>
                </a:solidFill>
              </a:rPr>
              <a:t>Authorship</a:t>
            </a:r>
            <a:endParaRPr sz="5400" dirty="0">
              <a:solidFill>
                <a:srgbClr val="00B0F0"/>
              </a:solidFill>
            </a:endParaRPr>
          </a:p>
        </p:txBody>
      </p:sp>
      <p:sp>
        <p:nvSpPr>
          <p:cNvPr id="127" name="Google Shape;127;p20"/>
          <p:cNvSpPr txBox="1">
            <a:spLocks noGrp="1"/>
          </p:cNvSpPr>
          <p:nvPr>
            <p:ph type="subTitle" idx="1"/>
          </p:nvPr>
        </p:nvSpPr>
        <p:spPr>
          <a:xfrm>
            <a:off x="143838" y="1124014"/>
            <a:ext cx="11609798" cy="4828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urier New"/>
              <a:buChar char="o"/>
            </a:pPr>
            <a:r>
              <a:rPr lang="en-US" dirty="0">
                <a:latin typeface="Franklin Gothic Medium Cond" panose="020B0606030402020204" pitchFamily="34" charset="0"/>
              </a:rPr>
              <a:t>In general, the first (</a:t>
            </a:r>
            <a:r>
              <a:rPr lang="en-US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lead</a:t>
            </a:r>
            <a:r>
              <a:rPr lang="en-US" dirty="0">
                <a:latin typeface="Franklin Gothic Medium Cond" panose="020B0606030402020204" pitchFamily="34" charset="0"/>
              </a:rPr>
              <a:t>) author planned, conducted and wrote the first drafts of the manuscript.</a:t>
            </a:r>
            <a:endParaRPr dirty="0">
              <a:latin typeface="Franklin Gothic Medium Cond" panose="020B0606030402020204" pitchFamily="34" charset="0"/>
            </a:endParaRPr>
          </a:p>
          <a:p>
            <a:pPr marL="342900" lvl="0" indent="-342900" algn="just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urier New"/>
              <a:buChar char="o"/>
            </a:pPr>
            <a:r>
              <a:rPr lang="en-US" dirty="0">
                <a:latin typeface="Franklin Gothic Medium Cond" panose="020B0606030402020204" pitchFamily="34" charset="0"/>
              </a:rPr>
              <a:t>The last (</a:t>
            </a:r>
            <a:r>
              <a:rPr lang="en-US" dirty="0">
                <a:solidFill>
                  <a:srgbClr val="C00000"/>
                </a:solidFill>
                <a:latin typeface="Franklin Gothic Medium Cond" panose="020B0606030402020204" pitchFamily="34" charset="0"/>
              </a:rPr>
              <a:t>senior</a:t>
            </a:r>
            <a:r>
              <a:rPr lang="en-US" dirty="0">
                <a:latin typeface="Franklin Gothic Medium Cond" panose="020B0606030402020204" pitchFamily="34" charset="0"/>
              </a:rPr>
              <a:t>) author is often the supervisor in whose laboratory, the work was done.</a:t>
            </a:r>
            <a:endParaRPr dirty="0">
              <a:latin typeface="Franklin Gothic Medium Cond" panose="020B0606030402020204" pitchFamily="34" charset="0"/>
            </a:endParaRPr>
          </a:p>
          <a:p>
            <a:pPr marL="342900" lvl="0" indent="-342900" algn="just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rgbClr val="BF9000"/>
              </a:buClr>
              <a:buSzPts val="2400"/>
              <a:buFont typeface="Courier New"/>
              <a:buChar char="o"/>
            </a:pPr>
            <a:r>
              <a:rPr lang="en-US" dirty="0">
                <a:solidFill>
                  <a:srgbClr val="BF9000"/>
                </a:solidFill>
                <a:latin typeface="Franklin Gothic Medium Cond" panose="020B0606030402020204" pitchFamily="34" charset="0"/>
              </a:rPr>
              <a:t>Other authors are listed by order of role played</a:t>
            </a:r>
            <a:r>
              <a:rPr lang="en-US" dirty="0">
                <a:latin typeface="Franklin Gothic Medium Cond" panose="020B0606030402020204" pitchFamily="34" charset="0"/>
              </a:rPr>
              <a:t>.</a:t>
            </a:r>
            <a:endParaRPr dirty="0">
              <a:latin typeface="Franklin Gothic Medium Cond" panose="020B0606030402020204" pitchFamily="34" charset="0"/>
            </a:endParaRPr>
          </a:p>
          <a:p>
            <a:pPr marL="342900" lvl="0" indent="-342900" algn="just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urier New"/>
              <a:buChar char="o"/>
            </a:pPr>
            <a:r>
              <a:rPr lang="en-US" dirty="0">
                <a:latin typeface="Franklin Gothic Medium Cond" panose="020B0606030402020204" pitchFamily="34" charset="0"/>
              </a:rPr>
              <a:t>Starred first (or last) author denotes equal role.</a:t>
            </a:r>
            <a:endParaRPr dirty="0">
              <a:latin typeface="Franklin Gothic Medium Cond" panose="020B0606030402020204" pitchFamily="34" charset="0"/>
            </a:endParaRPr>
          </a:p>
          <a:p>
            <a:pPr marL="0" lvl="0" indent="0" algn="just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dirty="0"/>
          </a:p>
          <a:p>
            <a:pPr marL="0" lvl="0" indent="0" algn="ct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1"/>
          <p:cNvSpPr txBox="1">
            <a:spLocks noGrp="1"/>
          </p:cNvSpPr>
          <p:nvPr>
            <p:ph type="ctrTitle"/>
          </p:nvPr>
        </p:nvSpPr>
        <p:spPr>
          <a:xfrm>
            <a:off x="0" y="1"/>
            <a:ext cx="12124944" cy="8595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5400"/>
              <a:buFont typeface="Calibri"/>
              <a:buNone/>
            </a:pPr>
            <a:r>
              <a:rPr lang="en-US" sz="5400">
                <a:solidFill>
                  <a:srgbClr val="00B0F0"/>
                </a:solidFill>
              </a:rPr>
              <a:t>Choosing the Journal</a:t>
            </a:r>
            <a:endParaRPr sz="5400">
              <a:solidFill>
                <a:srgbClr val="00B0F0"/>
              </a:solidFill>
            </a:endParaRPr>
          </a:p>
        </p:txBody>
      </p:sp>
      <p:sp>
        <p:nvSpPr>
          <p:cNvPr id="133" name="Google Shape;133;p21"/>
          <p:cNvSpPr txBox="1">
            <a:spLocks noGrp="1"/>
          </p:cNvSpPr>
          <p:nvPr>
            <p:ph type="subTitle" idx="1"/>
          </p:nvPr>
        </p:nvSpPr>
        <p:spPr>
          <a:xfrm>
            <a:off x="283464" y="1124014"/>
            <a:ext cx="11841480" cy="57339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2400"/>
              <a:buFont typeface="Noto Sans Symbols"/>
              <a:buChar char="❖"/>
            </a:pPr>
            <a:r>
              <a:rPr lang="en-US" b="1" dirty="0">
                <a:solidFill>
                  <a:srgbClr val="00B050"/>
                </a:solidFill>
              </a:rPr>
              <a:t>Aim high</a:t>
            </a:r>
            <a:r>
              <a:rPr lang="en-US" b="1" dirty="0"/>
              <a:t>, but be prepared for </a:t>
            </a:r>
            <a:r>
              <a:rPr lang="en-US" b="1" dirty="0">
                <a:solidFill>
                  <a:srgbClr val="C00000"/>
                </a:solidFill>
              </a:rPr>
              <a:t>rejection</a:t>
            </a:r>
            <a:endParaRPr b="1" dirty="0"/>
          </a:p>
          <a:p>
            <a:pPr marL="342900" lvl="0" indent="-342900" algn="just" rtl="0">
              <a:lnSpc>
                <a:spcPct val="2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❖"/>
            </a:pPr>
            <a:r>
              <a:rPr lang="en-US" b="1" dirty="0"/>
              <a:t>The quality and reputation of a journal count, but existing metrics (</a:t>
            </a:r>
            <a:r>
              <a:rPr lang="en-US" b="1" dirty="0">
                <a:solidFill>
                  <a:schemeClr val="accent2"/>
                </a:solidFill>
              </a:rPr>
              <a:t>Impact Factor, </a:t>
            </a:r>
            <a:r>
              <a:rPr lang="en-US" b="1" dirty="0" err="1">
                <a:solidFill>
                  <a:schemeClr val="accent2"/>
                </a:solidFill>
              </a:rPr>
              <a:t>Eigenfactor</a:t>
            </a:r>
            <a:r>
              <a:rPr lang="en-US" b="1" dirty="0">
                <a:solidFill>
                  <a:schemeClr val="accent2"/>
                </a:solidFill>
              </a:rPr>
              <a:t>, H-Score, indexing metrics, </a:t>
            </a:r>
            <a:r>
              <a:rPr lang="en-US" b="1" dirty="0" err="1">
                <a:solidFill>
                  <a:schemeClr val="accent2"/>
                </a:solidFill>
              </a:rPr>
              <a:t>etc</a:t>
            </a:r>
            <a:r>
              <a:rPr lang="en-US" b="1" dirty="0"/>
              <a:t>) are very inconsistent.</a:t>
            </a:r>
            <a:endParaRPr b="1" dirty="0"/>
          </a:p>
          <a:p>
            <a:pPr marL="342900" lvl="0" indent="-342900" algn="just" rtl="0">
              <a:lnSpc>
                <a:spcPct val="2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❖"/>
            </a:pPr>
            <a:r>
              <a:rPr lang="en-US" b="1" dirty="0"/>
              <a:t>Check median times from submission to publication</a:t>
            </a:r>
            <a:endParaRPr b="1" dirty="0"/>
          </a:p>
          <a:p>
            <a:pPr marL="342900" lvl="0" indent="-342900" algn="just" rtl="0">
              <a:lnSpc>
                <a:spcPct val="2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❖"/>
            </a:pPr>
            <a:r>
              <a:rPr lang="en-US" b="1" dirty="0"/>
              <a:t>If uncertain ask the editor (pre-submission query).</a:t>
            </a:r>
            <a:endParaRPr b="1" dirty="0"/>
          </a:p>
          <a:p>
            <a:pPr marL="342900" lvl="0" indent="-342900" algn="just" rtl="0">
              <a:lnSpc>
                <a:spcPct val="2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❖"/>
            </a:pP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You waste time if you submit to wrong journal</a:t>
            </a:r>
            <a:endParaRPr b="1" dirty="0">
              <a:solidFill>
                <a:schemeClr val="accent4">
                  <a:lumMod val="50000"/>
                </a:schemeClr>
              </a:solidFill>
            </a:endParaRPr>
          </a:p>
          <a:p>
            <a:pPr marL="342900" lvl="0" indent="-19050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endParaRPr dirty="0"/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3"/>
          <p:cNvSpPr txBox="1">
            <a:spLocks noGrp="1"/>
          </p:cNvSpPr>
          <p:nvPr>
            <p:ph type="ctrTitle"/>
          </p:nvPr>
        </p:nvSpPr>
        <p:spPr>
          <a:xfrm>
            <a:off x="0" y="1"/>
            <a:ext cx="12124944" cy="8595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BF9000"/>
              </a:buClr>
              <a:buSzPts val="4800"/>
              <a:buFont typeface="Calibri"/>
              <a:buNone/>
            </a:pPr>
            <a:r>
              <a:rPr lang="en-US" sz="4800" dirty="0">
                <a:solidFill>
                  <a:srgbClr val="BF9000"/>
                </a:solidFill>
              </a:rPr>
              <a:t>Is your data ready for analysis?</a:t>
            </a:r>
            <a:endParaRPr sz="4800" dirty="0">
              <a:solidFill>
                <a:srgbClr val="BF9000"/>
              </a:solidFill>
            </a:endParaRPr>
          </a:p>
        </p:txBody>
      </p:sp>
      <p:sp>
        <p:nvSpPr>
          <p:cNvPr id="205" name="Google Shape;205;p33"/>
          <p:cNvSpPr txBox="1">
            <a:spLocks noGrp="1"/>
          </p:cNvSpPr>
          <p:nvPr>
            <p:ph type="subTitle" idx="1"/>
          </p:nvPr>
        </p:nvSpPr>
        <p:spPr>
          <a:xfrm>
            <a:off x="927278" y="1004552"/>
            <a:ext cx="10283265" cy="42405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2400"/>
              <a:buFont typeface="Noto Sans Symbols"/>
              <a:buChar char="✔"/>
            </a:pPr>
            <a:r>
              <a:rPr lang="en-US" dirty="0"/>
              <a:t>Data should be in SPSS program</a:t>
            </a:r>
          </a:p>
          <a:p>
            <a:pPr marL="342900" lvl="0" indent="-342900" algn="just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2400"/>
              <a:buFont typeface="Noto Sans Symbols"/>
              <a:buChar char="✔"/>
            </a:pPr>
            <a:r>
              <a:rPr lang="en-US" dirty="0"/>
              <a:t>The research should have the minimum knowledge of the program to </a:t>
            </a:r>
          </a:p>
          <a:p>
            <a:pPr marL="342900" lvl="0" indent="-342900" algn="just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2400"/>
              <a:buFont typeface="Noto Sans Symbols"/>
              <a:buChar char="✔"/>
            </a:pPr>
            <a:r>
              <a:rPr lang="en-US" dirty="0"/>
              <a:t>Manipulate his variables</a:t>
            </a:r>
          </a:p>
          <a:p>
            <a:pPr marL="342900" lvl="0" indent="-342900" algn="just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2400"/>
              <a:buFont typeface="Noto Sans Symbols"/>
              <a:buChar char="✔"/>
            </a:pPr>
            <a:r>
              <a:rPr lang="en-US" dirty="0"/>
              <a:t>Interpret the analyzed statistical differences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A397E3E-B90C-4D82-BAAA-36F7AC6A45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F0C2E5D-B08F-4A99-9D15-59D33148F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47167"/>
            <a:ext cx="1861854" cy="717514"/>
            <a:chOff x="0" y="238499"/>
            <a:chExt cx="1861854" cy="717514"/>
          </a:xfrm>
          <a:solidFill>
            <a:schemeClr val="bg1"/>
          </a:solidFill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7B8F35D-FB89-4C40-8A99-E46DDA0213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0" y="238499"/>
              <a:ext cx="1861854" cy="717514"/>
              <a:chOff x="0" y="604259"/>
              <a:chExt cx="1861854" cy="717514"/>
            </a:xfrm>
            <a:grpFill/>
          </p:grpSpPr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E16C8D8F-10E9-4498-ABDB-0F923F8B683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604259"/>
                <a:ext cx="1861854" cy="277779"/>
              </a:xfrm>
              <a:custGeom>
                <a:avLst/>
                <a:gdLst>
                  <a:gd name="connsiteX0" fmla="*/ 180458 w 1861854"/>
                  <a:gd name="connsiteY0" fmla="*/ 0 h 277779"/>
                  <a:gd name="connsiteX1" fmla="*/ 419222 w 1861854"/>
                  <a:gd name="connsiteY1" fmla="*/ 238761 h 277779"/>
                  <a:gd name="connsiteX2" fmla="*/ 657984 w 1861854"/>
                  <a:gd name="connsiteY2" fmla="*/ 0 h 277779"/>
                  <a:gd name="connsiteX3" fmla="*/ 896745 w 1861854"/>
                  <a:gd name="connsiteY3" fmla="*/ 238761 h 277779"/>
                  <a:gd name="connsiteX4" fmla="*/ 1135754 w 1861854"/>
                  <a:gd name="connsiteY4" fmla="*/ 0 h 277779"/>
                  <a:gd name="connsiteX5" fmla="*/ 1374516 w 1861854"/>
                  <a:gd name="connsiteY5" fmla="*/ 238761 h 277779"/>
                  <a:gd name="connsiteX6" fmla="*/ 1613277 w 1861854"/>
                  <a:gd name="connsiteY6" fmla="*/ 0 h 277779"/>
                  <a:gd name="connsiteX7" fmla="*/ 1861854 w 1861854"/>
                  <a:gd name="connsiteY7" fmla="*/ 248577 h 277779"/>
                  <a:gd name="connsiteX8" fmla="*/ 1842470 w 1861854"/>
                  <a:gd name="connsiteY8" fmla="*/ 267963 h 277779"/>
                  <a:gd name="connsiteX9" fmla="*/ 1613277 w 1861854"/>
                  <a:gd name="connsiteY9" fmla="*/ 39017 h 277779"/>
                  <a:gd name="connsiteX10" fmla="*/ 1374516 w 1861854"/>
                  <a:gd name="connsiteY10" fmla="*/ 277779 h 277779"/>
                  <a:gd name="connsiteX11" fmla="*/ 1135754 w 1861854"/>
                  <a:gd name="connsiteY11" fmla="*/ 39017 h 277779"/>
                  <a:gd name="connsiteX12" fmla="*/ 896745 w 1861854"/>
                  <a:gd name="connsiteY12" fmla="*/ 277779 h 277779"/>
                  <a:gd name="connsiteX13" fmla="*/ 657984 w 1861854"/>
                  <a:gd name="connsiteY13" fmla="*/ 39017 h 277779"/>
                  <a:gd name="connsiteX14" fmla="*/ 419222 w 1861854"/>
                  <a:gd name="connsiteY14" fmla="*/ 277779 h 277779"/>
                  <a:gd name="connsiteX15" fmla="*/ 180458 w 1861854"/>
                  <a:gd name="connsiteY15" fmla="*/ 39017 h 277779"/>
                  <a:gd name="connsiteX16" fmla="*/ 0 w 1861854"/>
                  <a:gd name="connsiteY16" fmla="*/ 219283 h 277779"/>
                  <a:gd name="connsiteX17" fmla="*/ 0 w 1861854"/>
                  <a:gd name="connsiteY17" fmla="*/ 180458 h 2777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861854" h="277779">
                    <a:moveTo>
                      <a:pt x="180458" y="0"/>
                    </a:moveTo>
                    <a:lnTo>
                      <a:pt x="419222" y="238761"/>
                    </a:lnTo>
                    <a:lnTo>
                      <a:pt x="657984" y="0"/>
                    </a:lnTo>
                    <a:lnTo>
                      <a:pt x="896745" y="238761"/>
                    </a:lnTo>
                    <a:lnTo>
                      <a:pt x="1135754" y="0"/>
                    </a:lnTo>
                    <a:lnTo>
                      <a:pt x="1374516" y="238761"/>
                    </a:lnTo>
                    <a:lnTo>
                      <a:pt x="1613277" y="0"/>
                    </a:lnTo>
                    <a:lnTo>
                      <a:pt x="1861854" y="248577"/>
                    </a:lnTo>
                    <a:lnTo>
                      <a:pt x="1842470" y="267963"/>
                    </a:lnTo>
                    <a:lnTo>
                      <a:pt x="1613277" y="39017"/>
                    </a:lnTo>
                    <a:lnTo>
                      <a:pt x="1374516" y="277779"/>
                    </a:lnTo>
                    <a:lnTo>
                      <a:pt x="1135754" y="39017"/>
                    </a:lnTo>
                    <a:lnTo>
                      <a:pt x="896745" y="277779"/>
                    </a:lnTo>
                    <a:lnTo>
                      <a:pt x="657984" y="39017"/>
                    </a:lnTo>
                    <a:lnTo>
                      <a:pt x="419222" y="277779"/>
                    </a:lnTo>
                    <a:lnTo>
                      <a:pt x="180458" y="39017"/>
                    </a:lnTo>
                    <a:lnTo>
                      <a:pt x="0" y="219283"/>
                    </a:lnTo>
                    <a:lnTo>
                      <a:pt x="0" y="180458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1E5A83E3-8A11-4492-BB6E-F5F2240316F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1043994"/>
                <a:ext cx="1861854" cy="277779"/>
              </a:xfrm>
              <a:custGeom>
                <a:avLst/>
                <a:gdLst>
                  <a:gd name="connsiteX0" fmla="*/ 180458 w 1861854"/>
                  <a:gd name="connsiteY0" fmla="*/ 0 h 277779"/>
                  <a:gd name="connsiteX1" fmla="*/ 419222 w 1861854"/>
                  <a:gd name="connsiteY1" fmla="*/ 238761 h 277779"/>
                  <a:gd name="connsiteX2" fmla="*/ 657984 w 1861854"/>
                  <a:gd name="connsiteY2" fmla="*/ 0 h 277779"/>
                  <a:gd name="connsiteX3" fmla="*/ 896745 w 1861854"/>
                  <a:gd name="connsiteY3" fmla="*/ 238761 h 277779"/>
                  <a:gd name="connsiteX4" fmla="*/ 1135754 w 1861854"/>
                  <a:gd name="connsiteY4" fmla="*/ 0 h 277779"/>
                  <a:gd name="connsiteX5" fmla="*/ 1374516 w 1861854"/>
                  <a:gd name="connsiteY5" fmla="*/ 238761 h 277779"/>
                  <a:gd name="connsiteX6" fmla="*/ 1613277 w 1861854"/>
                  <a:gd name="connsiteY6" fmla="*/ 0 h 277779"/>
                  <a:gd name="connsiteX7" fmla="*/ 1861854 w 1861854"/>
                  <a:gd name="connsiteY7" fmla="*/ 248577 h 277779"/>
                  <a:gd name="connsiteX8" fmla="*/ 1842470 w 1861854"/>
                  <a:gd name="connsiteY8" fmla="*/ 268208 h 277779"/>
                  <a:gd name="connsiteX9" fmla="*/ 1613277 w 1861854"/>
                  <a:gd name="connsiteY9" fmla="*/ 39017 h 277779"/>
                  <a:gd name="connsiteX10" fmla="*/ 1374516 w 1861854"/>
                  <a:gd name="connsiteY10" fmla="*/ 277779 h 277779"/>
                  <a:gd name="connsiteX11" fmla="*/ 1135754 w 1861854"/>
                  <a:gd name="connsiteY11" fmla="*/ 39017 h 277779"/>
                  <a:gd name="connsiteX12" fmla="*/ 896745 w 1861854"/>
                  <a:gd name="connsiteY12" fmla="*/ 277779 h 277779"/>
                  <a:gd name="connsiteX13" fmla="*/ 657984 w 1861854"/>
                  <a:gd name="connsiteY13" fmla="*/ 39017 h 277779"/>
                  <a:gd name="connsiteX14" fmla="*/ 419222 w 1861854"/>
                  <a:gd name="connsiteY14" fmla="*/ 277779 h 277779"/>
                  <a:gd name="connsiteX15" fmla="*/ 180458 w 1861854"/>
                  <a:gd name="connsiteY15" fmla="*/ 39017 h 277779"/>
                  <a:gd name="connsiteX16" fmla="*/ 0 w 1861854"/>
                  <a:gd name="connsiteY16" fmla="*/ 219475 h 277779"/>
                  <a:gd name="connsiteX17" fmla="*/ 0 w 1861854"/>
                  <a:gd name="connsiteY17" fmla="*/ 180458 h 2777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861854" h="277779">
                    <a:moveTo>
                      <a:pt x="180458" y="0"/>
                    </a:moveTo>
                    <a:lnTo>
                      <a:pt x="419222" y="238761"/>
                    </a:lnTo>
                    <a:lnTo>
                      <a:pt x="657984" y="0"/>
                    </a:lnTo>
                    <a:lnTo>
                      <a:pt x="896745" y="238761"/>
                    </a:lnTo>
                    <a:lnTo>
                      <a:pt x="1135754" y="0"/>
                    </a:lnTo>
                    <a:lnTo>
                      <a:pt x="1374516" y="238761"/>
                    </a:lnTo>
                    <a:lnTo>
                      <a:pt x="1613277" y="0"/>
                    </a:lnTo>
                    <a:lnTo>
                      <a:pt x="1861854" y="248577"/>
                    </a:lnTo>
                    <a:lnTo>
                      <a:pt x="1842470" y="268208"/>
                    </a:lnTo>
                    <a:lnTo>
                      <a:pt x="1613277" y="39017"/>
                    </a:lnTo>
                    <a:lnTo>
                      <a:pt x="1374516" y="277779"/>
                    </a:lnTo>
                    <a:lnTo>
                      <a:pt x="1135754" y="39017"/>
                    </a:lnTo>
                    <a:lnTo>
                      <a:pt x="896745" y="277779"/>
                    </a:lnTo>
                    <a:lnTo>
                      <a:pt x="657984" y="39017"/>
                    </a:lnTo>
                    <a:lnTo>
                      <a:pt x="419222" y="277779"/>
                    </a:lnTo>
                    <a:lnTo>
                      <a:pt x="180458" y="39017"/>
                    </a:lnTo>
                    <a:lnTo>
                      <a:pt x="0" y="219475"/>
                    </a:lnTo>
                    <a:lnTo>
                      <a:pt x="0" y="180458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18" name="Group 12">
              <a:extLst>
                <a:ext uri="{FF2B5EF4-FFF2-40B4-BE49-F238E27FC236}">
                  <a16:creationId xmlns:a16="http://schemas.microsoft.com/office/drawing/2014/main" id="{55FC669C-CD13-4F4A-AFFF-4029D34F2D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0" y="238499"/>
              <a:ext cx="1861854" cy="717514"/>
              <a:chOff x="0" y="604259"/>
              <a:chExt cx="1861854" cy="717514"/>
            </a:xfrm>
            <a:grpFill/>
          </p:grpSpPr>
          <p:sp>
            <p:nvSpPr>
              <p:cNvPr id="22" name="Freeform: Shape 13">
                <a:extLst>
                  <a:ext uri="{FF2B5EF4-FFF2-40B4-BE49-F238E27FC236}">
                    <a16:creationId xmlns:a16="http://schemas.microsoft.com/office/drawing/2014/main" id="{6617B5AA-8A0D-41D3-B2EF-8BC53E3B7DF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604259"/>
                <a:ext cx="1861854" cy="277779"/>
              </a:xfrm>
              <a:custGeom>
                <a:avLst/>
                <a:gdLst>
                  <a:gd name="connsiteX0" fmla="*/ 180458 w 1861854"/>
                  <a:gd name="connsiteY0" fmla="*/ 0 h 277779"/>
                  <a:gd name="connsiteX1" fmla="*/ 419222 w 1861854"/>
                  <a:gd name="connsiteY1" fmla="*/ 238761 h 277779"/>
                  <a:gd name="connsiteX2" fmla="*/ 657984 w 1861854"/>
                  <a:gd name="connsiteY2" fmla="*/ 0 h 277779"/>
                  <a:gd name="connsiteX3" fmla="*/ 896745 w 1861854"/>
                  <a:gd name="connsiteY3" fmla="*/ 238761 h 277779"/>
                  <a:gd name="connsiteX4" fmla="*/ 1135754 w 1861854"/>
                  <a:gd name="connsiteY4" fmla="*/ 0 h 277779"/>
                  <a:gd name="connsiteX5" fmla="*/ 1374516 w 1861854"/>
                  <a:gd name="connsiteY5" fmla="*/ 238761 h 277779"/>
                  <a:gd name="connsiteX6" fmla="*/ 1613277 w 1861854"/>
                  <a:gd name="connsiteY6" fmla="*/ 0 h 277779"/>
                  <a:gd name="connsiteX7" fmla="*/ 1861854 w 1861854"/>
                  <a:gd name="connsiteY7" fmla="*/ 248577 h 277779"/>
                  <a:gd name="connsiteX8" fmla="*/ 1842470 w 1861854"/>
                  <a:gd name="connsiteY8" fmla="*/ 267963 h 277779"/>
                  <a:gd name="connsiteX9" fmla="*/ 1613277 w 1861854"/>
                  <a:gd name="connsiteY9" fmla="*/ 39017 h 277779"/>
                  <a:gd name="connsiteX10" fmla="*/ 1374516 w 1861854"/>
                  <a:gd name="connsiteY10" fmla="*/ 277779 h 277779"/>
                  <a:gd name="connsiteX11" fmla="*/ 1135754 w 1861854"/>
                  <a:gd name="connsiteY11" fmla="*/ 39017 h 277779"/>
                  <a:gd name="connsiteX12" fmla="*/ 896745 w 1861854"/>
                  <a:gd name="connsiteY12" fmla="*/ 277779 h 277779"/>
                  <a:gd name="connsiteX13" fmla="*/ 657984 w 1861854"/>
                  <a:gd name="connsiteY13" fmla="*/ 39017 h 277779"/>
                  <a:gd name="connsiteX14" fmla="*/ 419222 w 1861854"/>
                  <a:gd name="connsiteY14" fmla="*/ 277779 h 277779"/>
                  <a:gd name="connsiteX15" fmla="*/ 180458 w 1861854"/>
                  <a:gd name="connsiteY15" fmla="*/ 39017 h 277779"/>
                  <a:gd name="connsiteX16" fmla="*/ 0 w 1861854"/>
                  <a:gd name="connsiteY16" fmla="*/ 219283 h 277779"/>
                  <a:gd name="connsiteX17" fmla="*/ 0 w 1861854"/>
                  <a:gd name="connsiteY17" fmla="*/ 180458 h 2777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861854" h="277779">
                    <a:moveTo>
                      <a:pt x="180458" y="0"/>
                    </a:moveTo>
                    <a:lnTo>
                      <a:pt x="419222" y="238761"/>
                    </a:lnTo>
                    <a:lnTo>
                      <a:pt x="657984" y="0"/>
                    </a:lnTo>
                    <a:lnTo>
                      <a:pt x="896745" y="238761"/>
                    </a:lnTo>
                    <a:lnTo>
                      <a:pt x="1135754" y="0"/>
                    </a:lnTo>
                    <a:lnTo>
                      <a:pt x="1374516" y="238761"/>
                    </a:lnTo>
                    <a:lnTo>
                      <a:pt x="1613277" y="0"/>
                    </a:lnTo>
                    <a:lnTo>
                      <a:pt x="1861854" y="248577"/>
                    </a:lnTo>
                    <a:lnTo>
                      <a:pt x="1842470" y="267963"/>
                    </a:lnTo>
                    <a:lnTo>
                      <a:pt x="1613277" y="39017"/>
                    </a:lnTo>
                    <a:lnTo>
                      <a:pt x="1374516" y="277779"/>
                    </a:lnTo>
                    <a:lnTo>
                      <a:pt x="1135754" y="39017"/>
                    </a:lnTo>
                    <a:lnTo>
                      <a:pt x="896745" y="277779"/>
                    </a:lnTo>
                    <a:lnTo>
                      <a:pt x="657984" y="39017"/>
                    </a:lnTo>
                    <a:lnTo>
                      <a:pt x="419222" y="277779"/>
                    </a:lnTo>
                    <a:lnTo>
                      <a:pt x="180458" y="39017"/>
                    </a:lnTo>
                    <a:lnTo>
                      <a:pt x="0" y="219283"/>
                    </a:lnTo>
                    <a:lnTo>
                      <a:pt x="0" y="180458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4" name="Freeform: Shape 14">
                <a:extLst>
                  <a:ext uri="{FF2B5EF4-FFF2-40B4-BE49-F238E27FC236}">
                    <a16:creationId xmlns:a16="http://schemas.microsoft.com/office/drawing/2014/main" id="{572EB308-9A4E-4332-A908-22F2978D754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1043994"/>
                <a:ext cx="1861854" cy="277779"/>
              </a:xfrm>
              <a:custGeom>
                <a:avLst/>
                <a:gdLst>
                  <a:gd name="connsiteX0" fmla="*/ 180458 w 1861854"/>
                  <a:gd name="connsiteY0" fmla="*/ 0 h 277779"/>
                  <a:gd name="connsiteX1" fmla="*/ 419222 w 1861854"/>
                  <a:gd name="connsiteY1" fmla="*/ 238761 h 277779"/>
                  <a:gd name="connsiteX2" fmla="*/ 657984 w 1861854"/>
                  <a:gd name="connsiteY2" fmla="*/ 0 h 277779"/>
                  <a:gd name="connsiteX3" fmla="*/ 896745 w 1861854"/>
                  <a:gd name="connsiteY3" fmla="*/ 238761 h 277779"/>
                  <a:gd name="connsiteX4" fmla="*/ 1135754 w 1861854"/>
                  <a:gd name="connsiteY4" fmla="*/ 0 h 277779"/>
                  <a:gd name="connsiteX5" fmla="*/ 1374516 w 1861854"/>
                  <a:gd name="connsiteY5" fmla="*/ 238761 h 277779"/>
                  <a:gd name="connsiteX6" fmla="*/ 1613277 w 1861854"/>
                  <a:gd name="connsiteY6" fmla="*/ 0 h 277779"/>
                  <a:gd name="connsiteX7" fmla="*/ 1861854 w 1861854"/>
                  <a:gd name="connsiteY7" fmla="*/ 248577 h 277779"/>
                  <a:gd name="connsiteX8" fmla="*/ 1842470 w 1861854"/>
                  <a:gd name="connsiteY8" fmla="*/ 268208 h 277779"/>
                  <a:gd name="connsiteX9" fmla="*/ 1613277 w 1861854"/>
                  <a:gd name="connsiteY9" fmla="*/ 39017 h 277779"/>
                  <a:gd name="connsiteX10" fmla="*/ 1374516 w 1861854"/>
                  <a:gd name="connsiteY10" fmla="*/ 277779 h 277779"/>
                  <a:gd name="connsiteX11" fmla="*/ 1135754 w 1861854"/>
                  <a:gd name="connsiteY11" fmla="*/ 39017 h 277779"/>
                  <a:gd name="connsiteX12" fmla="*/ 896745 w 1861854"/>
                  <a:gd name="connsiteY12" fmla="*/ 277779 h 277779"/>
                  <a:gd name="connsiteX13" fmla="*/ 657984 w 1861854"/>
                  <a:gd name="connsiteY13" fmla="*/ 39017 h 277779"/>
                  <a:gd name="connsiteX14" fmla="*/ 419222 w 1861854"/>
                  <a:gd name="connsiteY14" fmla="*/ 277779 h 277779"/>
                  <a:gd name="connsiteX15" fmla="*/ 180458 w 1861854"/>
                  <a:gd name="connsiteY15" fmla="*/ 39017 h 277779"/>
                  <a:gd name="connsiteX16" fmla="*/ 0 w 1861854"/>
                  <a:gd name="connsiteY16" fmla="*/ 219475 h 277779"/>
                  <a:gd name="connsiteX17" fmla="*/ 0 w 1861854"/>
                  <a:gd name="connsiteY17" fmla="*/ 180458 h 2777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861854" h="277779">
                    <a:moveTo>
                      <a:pt x="180458" y="0"/>
                    </a:moveTo>
                    <a:lnTo>
                      <a:pt x="419222" y="238761"/>
                    </a:lnTo>
                    <a:lnTo>
                      <a:pt x="657984" y="0"/>
                    </a:lnTo>
                    <a:lnTo>
                      <a:pt x="896745" y="238761"/>
                    </a:lnTo>
                    <a:lnTo>
                      <a:pt x="1135754" y="0"/>
                    </a:lnTo>
                    <a:lnTo>
                      <a:pt x="1374516" y="238761"/>
                    </a:lnTo>
                    <a:lnTo>
                      <a:pt x="1613277" y="0"/>
                    </a:lnTo>
                    <a:lnTo>
                      <a:pt x="1861854" y="248577"/>
                    </a:lnTo>
                    <a:lnTo>
                      <a:pt x="1842470" y="268208"/>
                    </a:lnTo>
                    <a:lnTo>
                      <a:pt x="1613277" y="39017"/>
                    </a:lnTo>
                    <a:lnTo>
                      <a:pt x="1374516" y="277779"/>
                    </a:lnTo>
                    <a:lnTo>
                      <a:pt x="1135754" y="39017"/>
                    </a:lnTo>
                    <a:lnTo>
                      <a:pt x="896745" y="277779"/>
                    </a:lnTo>
                    <a:lnTo>
                      <a:pt x="657984" y="39017"/>
                    </a:lnTo>
                    <a:lnTo>
                      <a:pt x="419222" y="277779"/>
                    </a:lnTo>
                    <a:lnTo>
                      <a:pt x="180458" y="39017"/>
                    </a:lnTo>
                    <a:lnTo>
                      <a:pt x="0" y="219475"/>
                    </a:lnTo>
                    <a:lnTo>
                      <a:pt x="0" y="180458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5499343D-E927-41D0-B997-E44A300C68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79725" y="1119591"/>
            <a:ext cx="4965868" cy="4598497"/>
            <a:chOff x="579725" y="1119591"/>
            <a:chExt cx="4965868" cy="4598497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2C1D3151-5F97-4860-B56C-C98BD62CC2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725" y="1119591"/>
              <a:ext cx="4965868" cy="4598497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DAD33695-C117-4AEE-9AF5-65F13C6CC3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725" y="1119591"/>
              <a:ext cx="4965868" cy="4598497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90A7F83A-9728-4030-8E45-9ECF1ABCCC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039" y="1073782"/>
            <a:ext cx="4860256" cy="4529266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515764B-B661-4B1A-886D-E6137138238B}"/>
              </a:ext>
            </a:extLst>
          </p:cNvPr>
          <p:cNvSpPr txBox="1"/>
          <p:nvPr/>
        </p:nvSpPr>
        <p:spPr>
          <a:xfrm>
            <a:off x="838200" y="1254952"/>
            <a:ext cx="4324642" cy="29396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b="1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Thank you</a:t>
            </a:r>
          </a:p>
        </p:txBody>
      </p:sp>
      <p:pic>
        <p:nvPicPr>
          <p:cNvPr id="4" name="Picture 3" descr="A person standing on a rock&#10;&#10;Description automatically generated with low confidence">
            <a:extLst>
              <a:ext uri="{FF2B5EF4-FFF2-40B4-BE49-F238E27FC236}">
                <a16:creationId xmlns:a16="http://schemas.microsoft.com/office/drawing/2014/main" id="{DE46F8DE-1318-40E3-8202-6D8AF79D83C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348" r="6865" b="2"/>
          <a:stretch/>
        </p:blipFill>
        <p:spPr>
          <a:xfrm>
            <a:off x="6094114" y="1321031"/>
            <a:ext cx="5428611" cy="4210940"/>
          </a:xfrm>
          <a:prstGeom prst="rect">
            <a:avLst/>
          </a:prstGeom>
          <a:ln w="28575">
            <a:noFill/>
          </a:ln>
        </p:spPr>
      </p:pic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A2B5CBEA-F125-49B6-8335-227C325B11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10790119" y="0"/>
            <a:ext cx="1401881" cy="1345036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FEA9761C-7BB2-45E5-A5DB-A0B3536245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10790119" y="0"/>
            <a:ext cx="1401881" cy="1345036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4D1A5E71-B6B6-486A-8CDC-C7ABD9B90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7634" y="4727300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8E44D629-6B8E-4D88-A77E-149C0ED034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7634" y="4727300"/>
            <a:ext cx="319941" cy="319941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33" name="Graphic 185">
            <a:extLst>
              <a:ext uri="{FF2B5EF4-FFF2-40B4-BE49-F238E27FC236}">
                <a16:creationId xmlns:a16="http://schemas.microsoft.com/office/drawing/2014/main" id="{FB9739EB-7F66-433D-841F-AB3CD1870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503907" y="5801515"/>
            <a:ext cx="1054466" cy="469689"/>
            <a:chOff x="9841624" y="4115729"/>
            <a:chExt cx="602169" cy="268223"/>
          </a:xfrm>
          <a:solidFill>
            <a:srgbClr val="FFFFFF"/>
          </a:solidFill>
        </p:grpSpPr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104F2BBD-A005-4DCB-9566-F2351050B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8B00DEC7-198B-49D1-98FD-018F3ECFCF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F14DFC82-B3B3-468E-91B3-1302CFC684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D3250EFE-214E-4B8E-AF96-036A514FFB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AD058EBE-D4A5-4C43-B170-6A451F87A7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0" name="Graphic 185">
            <a:extLst>
              <a:ext uri="{FF2B5EF4-FFF2-40B4-BE49-F238E27FC236}">
                <a16:creationId xmlns:a16="http://schemas.microsoft.com/office/drawing/2014/main" id="{8B6BCBAB-41A5-4D6D-8C9B-55E3AA6FCC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503907" y="5801515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755217F1-B506-4443-A399-CFFA441CD6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CB8C0F31-7A0C-4630-A379-0B4719A1F7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12D43873-56D9-4AC1-AB59-A1E78D6797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1B2197D5-22E1-47CC-83CF-9E64CCD57C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05DC5D97-506B-47F6-B9A7-D8FA26C885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87813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>
            <a:spLocks noGrp="1"/>
          </p:cNvSpPr>
          <p:nvPr>
            <p:ph type="ctrTitle"/>
          </p:nvPr>
        </p:nvSpPr>
        <p:spPr>
          <a:xfrm>
            <a:off x="0" y="1"/>
            <a:ext cx="12124944" cy="8595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5400"/>
              <a:buFont typeface="Calibri"/>
              <a:buNone/>
            </a:pPr>
            <a:r>
              <a:rPr lang="en-US" sz="5400" dirty="0">
                <a:solidFill>
                  <a:srgbClr val="FF00FF"/>
                </a:solidFill>
              </a:rPr>
              <a:t>Why is Scientific Writing so Important?</a:t>
            </a:r>
            <a:endParaRPr sz="5400" dirty="0">
              <a:solidFill>
                <a:srgbClr val="00B0F0"/>
              </a:solidFill>
            </a:endParaRPr>
          </a:p>
        </p:txBody>
      </p:sp>
      <p:sp>
        <p:nvSpPr>
          <p:cNvPr id="91" name="Google Shape;91;p14"/>
          <p:cNvSpPr txBox="1">
            <a:spLocks noGrp="1"/>
          </p:cNvSpPr>
          <p:nvPr>
            <p:ph type="subTitle" idx="1"/>
          </p:nvPr>
        </p:nvSpPr>
        <p:spPr>
          <a:xfrm>
            <a:off x="598932" y="1595612"/>
            <a:ext cx="10927080" cy="4465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55A11"/>
              </a:buClr>
              <a:buSzPts val="2400"/>
              <a:buNone/>
            </a:pPr>
            <a:r>
              <a:rPr lang="en-US" b="1" dirty="0">
                <a:solidFill>
                  <a:srgbClr val="C55A11"/>
                </a:solidFill>
              </a:rPr>
              <a:t>General say:</a:t>
            </a:r>
            <a:endParaRPr dirty="0"/>
          </a:p>
          <a:p>
            <a:pPr algn="just" rtl="0">
              <a:lnSpc>
                <a:spcPct val="100000"/>
              </a:lnSpc>
              <a:buFont typeface="Wingdings" pitchFamily="2" charset="2"/>
              <a:buChar char="v"/>
            </a:pPr>
            <a:r>
              <a:rPr lang="en-US" b="1" dirty="0"/>
              <a:t>-</a:t>
            </a:r>
            <a:r>
              <a:rPr lang="en-US" sz="2400" b="1" dirty="0">
                <a:solidFill>
                  <a:srgbClr val="A50021"/>
                </a:solidFill>
                <a:latin typeface="Cambria" pitchFamily="18" charset="0"/>
              </a:rPr>
              <a:t>Keeping records of Scientific experiments</a:t>
            </a:r>
          </a:p>
          <a:p>
            <a:pPr algn="just" rtl="0">
              <a:lnSpc>
                <a:spcPct val="100000"/>
              </a:lnSpc>
              <a:buFont typeface="Wingdings" pitchFamily="2" charset="2"/>
              <a:buChar char="v"/>
            </a:pPr>
            <a:r>
              <a:rPr lang="en-US" sz="2800" b="1" dirty="0">
                <a:solidFill>
                  <a:srgbClr val="00B0F0"/>
                </a:solidFill>
                <a:latin typeface="Cambria" pitchFamily="18" charset="0"/>
              </a:rPr>
              <a:t>Publishing scientific papers</a:t>
            </a:r>
            <a:r>
              <a:rPr lang="en-US" sz="2800" dirty="0">
                <a:solidFill>
                  <a:srgbClr val="A50021"/>
                </a:solidFill>
                <a:latin typeface="Cambria" pitchFamily="18" charset="0"/>
              </a:rPr>
              <a:t>:</a:t>
            </a:r>
          </a:p>
          <a:p>
            <a:pPr algn="just" rtl="0">
              <a:lnSpc>
                <a:spcPct val="100000"/>
              </a:lnSpc>
              <a:buFontTx/>
              <a:buChar char="-"/>
            </a:pPr>
            <a:r>
              <a:rPr lang="en-US" sz="2400" b="1" dirty="0">
                <a:latin typeface="Cambria" pitchFamily="18" charset="0"/>
              </a:rPr>
              <a:t>Knowledge exchange </a:t>
            </a:r>
          </a:p>
          <a:p>
            <a:pPr algn="just" rtl="0">
              <a:lnSpc>
                <a:spcPct val="100000"/>
              </a:lnSpc>
            </a:pPr>
            <a:r>
              <a:rPr lang="en-US" sz="2400" b="1" dirty="0">
                <a:latin typeface="Cambria" pitchFamily="18" charset="0"/>
              </a:rPr>
              <a:t>– Science progress </a:t>
            </a:r>
          </a:p>
          <a:p>
            <a:pPr algn="just" rtl="0">
              <a:lnSpc>
                <a:spcPct val="100000"/>
              </a:lnSpc>
              <a:buFont typeface="Wingdings" pitchFamily="2" charset="2"/>
              <a:buChar char="v"/>
            </a:pPr>
            <a:r>
              <a:rPr lang="en-US" sz="2800" b="1" dirty="0">
                <a:solidFill>
                  <a:srgbClr val="A50021"/>
                </a:solidFill>
                <a:latin typeface="Cambria" pitchFamily="18" charset="0"/>
              </a:rPr>
              <a:t>Scientists exploration</a:t>
            </a:r>
          </a:p>
          <a:p>
            <a:pPr algn="just" rtl="0">
              <a:lnSpc>
                <a:spcPct val="100000"/>
              </a:lnSpc>
              <a:buFont typeface="Wingdings" pitchFamily="2" charset="2"/>
              <a:buChar char="v"/>
            </a:pPr>
            <a:r>
              <a:rPr lang="en-US" sz="2800" b="1" dirty="0">
                <a:solidFill>
                  <a:srgbClr val="A50021"/>
                </a:solidFill>
                <a:latin typeface="Cambria" pitchFamily="18" charset="0"/>
              </a:rPr>
              <a:t>Institution Ranking</a:t>
            </a: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682B6C8E-F433-4830-8993-08828ADAF053}"/>
              </a:ext>
            </a:extLst>
          </p:cNvPr>
          <p:cNvGraphicFramePr/>
          <p:nvPr/>
        </p:nvGraphicFramePr>
        <p:xfrm>
          <a:off x="990600" y="304800"/>
          <a:ext cx="6629400" cy="6172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02887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3545EC9-3C94-4464-AAE7-C443DF36BE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2">
                                            <p:graphicEl>
                                              <a:dgm id="{B3545EC9-3C94-4464-AAE7-C443DF36BE5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3025CC6-ADE1-49D1-8A08-0B996C03E0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2">
                                            <p:graphicEl>
                                              <a:dgm id="{43025CC6-ADE1-49D1-8A08-0B996C03E03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8843BCC-4E13-4D43-B6B4-D7F9555C23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2">
                                            <p:graphicEl>
                                              <a:dgm id="{38843BCC-4E13-4D43-B6B4-D7F9555C235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D475E30-7F1C-424C-ACBE-3EBF646C82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3000"/>
                                        <p:tgtEl>
                                          <p:spTgt spid="2">
                                            <p:graphicEl>
                                              <a:dgm id="{2D475E30-7F1C-424C-ACBE-3EBF646C82A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9132504-CBA5-482B-96BE-99E545A7DE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3000"/>
                                        <p:tgtEl>
                                          <p:spTgt spid="2">
                                            <p:graphicEl>
                                              <a:dgm id="{79132504-CBA5-482B-96BE-99E545A7DE2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4911FC3-C970-4300-9965-744B1C5698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3000"/>
                                        <p:tgtEl>
                                          <p:spTgt spid="2">
                                            <p:graphicEl>
                                              <a:dgm id="{44911FC3-C970-4300-9965-744B1C56980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FAA6147-00D6-4CC5-AA03-737AB2FB5C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3000"/>
                                        <p:tgtEl>
                                          <p:spTgt spid="2">
                                            <p:graphicEl>
                                              <a:dgm id="{1FAA6147-00D6-4CC5-AA03-737AB2FB5C6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202BE5C-9801-47F7-9356-A2C0D8C3E4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3000"/>
                                        <p:tgtEl>
                                          <p:spTgt spid="2">
                                            <p:graphicEl>
                                              <a:dgm id="{4202BE5C-9801-47F7-9356-A2C0D8C3E42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7C766B3-1324-407C-9212-1BBCD963AD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3000"/>
                                        <p:tgtEl>
                                          <p:spTgt spid="2">
                                            <p:graphicEl>
                                              <a:dgm id="{D7C766B3-1324-407C-9212-1BBCD963ADD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6014A58-7F1B-42A0-A26F-39DDDBFE94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3000"/>
                                        <p:tgtEl>
                                          <p:spTgt spid="2">
                                            <p:graphicEl>
                                              <a:dgm id="{06014A58-7F1B-42A0-A26F-39DDDBFE94C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BB2C2D4-BB3E-431A-854F-43D38F006C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3000"/>
                                        <p:tgtEl>
                                          <p:spTgt spid="2">
                                            <p:graphicEl>
                                              <a:dgm id="{9BB2C2D4-BB3E-431A-854F-43D38F006CF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7C9A4CC8-74CD-47AA-B9AE-2ABAF0B5916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70573355"/>
              </p:ext>
            </p:extLst>
          </p:nvPr>
        </p:nvGraphicFramePr>
        <p:xfrm>
          <a:off x="1676400" y="838200"/>
          <a:ext cx="6553200" cy="5283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66753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471FBF8-EB85-47B2-B517-EF69F6CAF9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2">
                                            <p:graphicEl>
                                              <a:dgm id="{6471FBF8-EB85-47B2-B517-EF69F6CAF9B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DB53F7F-0272-4447-B2D3-B93F0681D7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2">
                                            <p:graphicEl>
                                              <a:dgm id="{4DB53F7F-0272-4447-B2D3-B93F0681D74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3D8A170-0AE2-4913-83DC-2E579A9125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2">
                                            <p:graphicEl>
                                              <a:dgm id="{A3D8A170-0AE2-4913-83DC-2E579A91256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51884E7-0733-47A9-99C4-441848C16C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3000"/>
                                        <p:tgtEl>
                                          <p:spTgt spid="2">
                                            <p:graphicEl>
                                              <a:dgm id="{951884E7-0733-47A9-99C4-441848C16C6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C90851F-00E1-4CC0-A182-A8F084D591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3000"/>
                                        <p:tgtEl>
                                          <p:spTgt spid="2">
                                            <p:graphicEl>
                                              <a:dgm id="{8C90851F-00E1-4CC0-A182-A8F084D591B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796B942-029F-450A-B7C6-EDA301E35D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3000"/>
                                        <p:tgtEl>
                                          <p:spTgt spid="2">
                                            <p:graphicEl>
                                              <a:dgm id="{E796B942-029F-450A-B7C6-EDA301E35D4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1C79166-0437-4EEA-96FC-D5A57C69BF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3000"/>
                                        <p:tgtEl>
                                          <p:spTgt spid="2">
                                            <p:graphicEl>
                                              <a:dgm id="{11C79166-0437-4EEA-96FC-D5A57C69BF7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53C02F42-F47B-4DA3-A496-2E6874B8BA9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94796931"/>
              </p:ext>
            </p:extLst>
          </p:nvPr>
        </p:nvGraphicFramePr>
        <p:xfrm>
          <a:off x="-1" y="0"/>
          <a:ext cx="12192001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47103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0597675-B484-4E20-93EE-EE19349A8A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2">
                                            <p:graphicEl>
                                              <a:dgm id="{D0597675-B484-4E20-93EE-EE19349A8AB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0608271-E40E-40DB-92EC-9AA8AD4E058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0"/>
                                        <p:tgtEl>
                                          <p:spTgt spid="2">
                                            <p:graphicEl>
                                              <a:dgm id="{F0608271-E40E-40DB-92EC-9AA8AD4E058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EEB295D-4CA1-4D1C-B542-83C6837D04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0"/>
                                        <p:tgtEl>
                                          <p:spTgt spid="2">
                                            <p:graphicEl>
                                              <a:dgm id="{FEEB295D-4CA1-4D1C-B542-83C6837D04A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052BA2D-6AB0-4A95-B4AB-6E88BB3E03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0"/>
                                        <p:tgtEl>
                                          <p:spTgt spid="2">
                                            <p:graphicEl>
                                              <a:dgm id="{C052BA2D-6AB0-4A95-B4AB-6E88BB3E03D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5A2B6C7-EA20-420B-AF6C-1C3C7F7B1B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0"/>
                                        <p:tgtEl>
                                          <p:spTgt spid="2">
                                            <p:graphicEl>
                                              <a:dgm id="{25A2B6C7-EA20-420B-AF6C-1C3C7F7B1B1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768C553-706E-47EF-87FA-7A38351E23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0"/>
                                        <p:tgtEl>
                                          <p:spTgt spid="2">
                                            <p:graphicEl>
                                              <a:dgm id="{4768C553-706E-47EF-87FA-7A38351E23B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7ED55D2-DCE2-4108-9511-4AB6208FDF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0"/>
                                        <p:tgtEl>
                                          <p:spTgt spid="2">
                                            <p:graphicEl>
                                              <a:dgm id="{37ED55D2-DCE2-4108-9511-4AB6208FDFA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D3FBC29-809B-4EDF-B8F9-4089FD516D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0"/>
                                        <p:tgtEl>
                                          <p:spTgt spid="2">
                                            <p:graphicEl>
                                              <a:dgm id="{2D3FBC29-809B-4EDF-B8F9-4089FD516D3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CF59C7F-A61E-4FE2-8317-4C18EFAE09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0"/>
                                        <p:tgtEl>
                                          <p:spTgt spid="2">
                                            <p:graphicEl>
                                              <a:dgm id="{9CF59C7F-A61E-4FE2-8317-4C18EFAE09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AE0E3E5-DBC5-4E01-867B-EAB7755D5E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0"/>
                                        <p:tgtEl>
                                          <p:spTgt spid="2">
                                            <p:graphicEl>
                                              <a:dgm id="{3AE0E3E5-DBC5-4E01-867B-EAB7755D5EA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FDB1281-6F27-40D2-8A2B-97AC0998DB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0"/>
                                        <p:tgtEl>
                                          <p:spTgt spid="2">
                                            <p:graphicEl>
                                              <a:dgm id="{DFDB1281-6F27-40D2-8A2B-97AC0998DBB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8F22A33-A24B-4C84-BF6A-293C2B887C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0"/>
                                        <p:tgtEl>
                                          <p:spTgt spid="2">
                                            <p:graphicEl>
                                              <a:dgm id="{88F22A33-A24B-4C84-BF6A-293C2B887C7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FF414DF-BE1C-42FA-8D79-5FCC1BF852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0"/>
                                        <p:tgtEl>
                                          <p:spTgt spid="2">
                                            <p:graphicEl>
                                              <a:dgm id="{6FF414DF-BE1C-42FA-8D79-5FCC1BF8529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22BC680-FC71-4B0F-AF30-1B2524AB26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0"/>
                                        <p:tgtEl>
                                          <p:spTgt spid="2">
                                            <p:graphicEl>
                                              <a:dgm id="{522BC680-FC71-4B0F-AF30-1B2524AB26F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E5FCCDD-C4A1-495E-A9D6-E6051F3836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0"/>
                                        <p:tgtEl>
                                          <p:spTgt spid="2">
                                            <p:graphicEl>
                                              <a:dgm id="{AE5FCCDD-C4A1-495E-A9D6-E6051F38362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EC78C1F-7AE1-429F-B6FB-05F19237A7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0"/>
                                        <p:tgtEl>
                                          <p:spTgt spid="2">
                                            <p:graphicEl>
                                              <a:dgm id="{6EC78C1F-7AE1-429F-B6FB-05F19237A70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CFDA29B-3D76-4942-86E1-008DBCA29F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0"/>
                                        <p:tgtEl>
                                          <p:spTgt spid="2">
                                            <p:graphicEl>
                                              <a:dgm id="{DCFDA29B-3D76-4942-86E1-008DBCA29FE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FF2C0B1-2717-41EF-BD12-F59408A140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0"/>
                                        <p:tgtEl>
                                          <p:spTgt spid="2">
                                            <p:graphicEl>
                                              <a:dgm id="{0FF2C0B1-2717-41EF-BD12-F59408A1403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17CC2C0-F13C-4990-870B-FF0FA5BA4F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0"/>
                                        <p:tgtEl>
                                          <p:spTgt spid="2">
                                            <p:graphicEl>
                                              <a:dgm id="{717CC2C0-F13C-4990-870B-FF0FA5BA4F6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5"/>
          <p:cNvSpPr txBox="1">
            <a:spLocks noGrp="1"/>
          </p:cNvSpPr>
          <p:nvPr>
            <p:ph type="ctrTitle"/>
          </p:nvPr>
        </p:nvSpPr>
        <p:spPr>
          <a:xfrm>
            <a:off x="0" y="1"/>
            <a:ext cx="12124944" cy="8595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5400"/>
              <a:buFont typeface="Calibri"/>
              <a:buNone/>
            </a:pPr>
            <a:r>
              <a:rPr lang="en-US" sz="5400">
                <a:solidFill>
                  <a:srgbClr val="00B0F0"/>
                </a:solidFill>
              </a:rPr>
              <a:t>Why manuscript is rejected</a:t>
            </a:r>
            <a:endParaRPr sz="5400">
              <a:solidFill>
                <a:srgbClr val="00B0F0"/>
              </a:solidFill>
            </a:endParaRPr>
          </a:p>
        </p:txBody>
      </p:sp>
      <p:sp>
        <p:nvSpPr>
          <p:cNvPr id="97" name="Google Shape;97;p15"/>
          <p:cNvSpPr txBox="1">
            <a:spLocks noGrp="1"/>
          </p:cNvSpPr>
          <p:nvPr>
            <p:ph type="subTitle" idx="1"/>
          </p:nvPr>
        </p:nvSpPr>
        <p:spPr>
          <a:xfrm>
            <a:off x="2292439" y="1136892"/>
            <a:ext cx="7469747" cy="5907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C55A11"/>
              </a:buClr>
              <a:buSzPts val="2040"/>
              <a:buNone/>
            </a:pPr>
            <a:r>
              <a:rPr lang="en-US" sz="2040" b="1" dirty="0">
                <a:solidFill>
                  <a:srgbClr val="C55A11"/>
                </a:solidFill>
              </a:rPr>
              <a:t>Manuscript is rejected if it is</a:t>
            </a:r>
            <a:r>
              <a:rPr lang="en-US" sz="2040" b="1" dirty="0"/>
              <a:t>:</a:t>
            </a:r>
            <a:endParaRPr dirty="0"/>
          </a:p>
          <a:p>
            <a:pPr marL="342900" lvl="0" indent="-342900" algn="just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40"/>
              <a:buFont typeface="Noto Sans Symbols"/>
              <a:buChar char="▪"/>
            </a:pPr>
            <a:r>
              <a:rPr lang="en-US" sz="2040" b="1" dirty="0"/>
              <a:t>Confirmatory ( Not Novel)</a:t>
            </a:r>
            <a:endParaRPr dirty="0"/>
          </a:p>
          <a:p>
            <a:pPr marL="342900" lvl="0" indent="-342900" algn="just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40"/>
              <a:buFont typeface="Noto Sans Symbols"/>
              <a:buChar char="▪"/>
            </a:pPr>
            <a:r>
              <a:rPr lang="en-US" sz="2040" b="1" dirty="0"/>
              <a:t>Considered an unimportant question</a:t>
            </a:r>
            <a:endParaRPr dirty="0"/>
          </a:p>
          <a:p>
            <a:pPr marL="342900" lvl="0" indent="-342900" algn="just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40"/>
              <a:buFont typeface="Noto Sans Symbols"/>
              <a:buChar char="▪"/>
            </a:pPr>
            <a:r>
              <a:rPr lang="en-US" sz="2040" b="1" dirty="0"/>
              <a:t>Poor experimental deign</a:t>
            </a:r>
            <a:endParaRPr dirty="0"/>
          </a:p>
          <a:p>
            <a:pPr marL="0" lvl="0" indent="0" algn="just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</a:pPr>
            <a:r>
              <a:rPr lang="en-US" sz="2040" b="1" dirty="0"/>
              <a:t>-</a:t>
            </a:r>
            <a:r>
              <a:rPr lang="en-US" sz="2040" b="1" dirty="0">
                <a:solidFill>
                  <a:schemeClr val="accent5"/>
                </a:solidFill>
              </a:rPr>
              <a:t>Inadequate controls</a:t>
            </a:r>
            <a:endParaRPr dirty="0"/>
          </a:p>
          <a:p>
            <a:pPr marL="0" lvl="0" indent="0" algn="just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40"/>
              <a:buNone/>
            </a:pPr>
            <a:r>
              <a:rPr lang="en-US" sz="2040" b="1" dirty="0">
                <a:solidFill>
                  <a:schemeClr val="accent5"/>
                </a:solidFill>
              </a:rPr>
              <a:t>-Hypothesis not properly tested</a:t>
            </a:r>
            <a:endParaRPr dirty="0"/>
          </a:p>
          <a:p>
            <a:pPr marL="342900" lvl="0" indent="-342900" algn="just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40"/>
              <a:buFont typeface="Noto Sans Symbols"/>
              <a:buChar char="▪"/>
            </a:pPr>
            <a:r>
              <a:rPr lang="en-US" sz="2040" b="1" dirty="0"/>
              <a:t>Submitted for inappropriate journal</a:t>
            </a:r>
            <a:endParaRPr dirty="0"/>
          </a:p>
          <a:p>
            <a:pPr marL="342900" lvl="0" indent="-342900" algn="just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40"/>
              <a:buFont typeface="Noto Sans Symbols"/>
              <a:buChar char="▪"/>
            </a:pPr>
            <a:r>
              <a:rPr lang="en-US" sz="2040" b="1" dirty="0"/>
              <a:t>Poorly written</a:t>
            </a:r>
            <a:endParaRPr dirty="0"/>
          </a:p>
          <a:p>
            <a:pPr marL="342900" lvl="0" indent="-342900" algn="just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40"/>
              <a:buFont typeface="Noto Sans Symbols"/>
              <a:buChar char="▪"/>
            </a:pPr>
            <a:r>
              <a:rPr lang="en-US" sz="2040" b="1" dirty="0"/>
              <a:t>More serious concerns</a:t>
            </a:r>
            <a:endParaRPr dirty="0"/>
          </a:p>
          <a:p>
            <a:pPr marL="342900" lvl="0" indent="-213359" algn="just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40"/>
              <a:buFont typeface="Calibri"/>
              <a:buNone/>
            </a:pPr>
            <a:endParaRPr sz="2040" dirty="0"/>
          </a:p>
          <a:p>
            <a:pPr marL="0" lvl="0" indent="0" algn="just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</a:pPr>
            <a:r>
              <a:rPr lang="en-US" sz="2040" dirty="0"/>
              <a:t> </a:t>
            </a:r>
            <a:endParaRPr dirty="0"/>
          </a:p>
          <a:p>
            <a:pPr marL="0" lvl="0" indent="0" algn="just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</a:pPr>
            <a:endParaRPr sz="2040" dirty="0"/>
          </a:p>
          <a:p>
            <a:pPr marL="0" lvl="0" indent="0" algn="ctr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</a:pPr>
            <a:endParaRPr sz="204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6"/>
          <p:cNvSpPr txBox="1">
            <a:spLocks noGrp="1"/>
          </p:cNvSpPr>
          <p:nvPr>
            <p:ph type="ctrTitle"/>
          </p:nvPr>
        </p:nvSpPr>
        <p:spPr>
          <a:xfrm>
            <a:off x="0" y="1"/>
            <a:ext cx="12124944" cy="8595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5400"/>
              <a:buFont typeface="Calibri"/>
              <a:buNone/>
            </a:pPr>
            <a:r>
              <a:rPr lang="en-US" sz="5400" b="1">
                <a:solidFill>
                  <a:srgbClr val="00B0F0"/>
                </a:solidFill>
              </a:rPr>
              <a:t>Serious concerns</a:t>
            </a:r>
            <a:endParaRPr sz="5400" b="1">
              <a:solidFill>
                <a:srgbClr val="00B0F0"/>
              </a:solidFill>
            </a:endParaRPr>
          </a:p>
        </p:txBody>
      </p:sp>
      <p:sp>
        <p:nvSpPr>
          <p:cNvPr id="103" name="Google Shape;103;p16"/>
          <p:cNvSpPr txBox="1">
            <a:spLocks noGrp="1"/>
          </p:cNvSpPr>
          <p:nvPr>
            <p:ph type="subTitle" idx="1"/>
          </p:nvPr>
        </p:nvSpPr>
        <p:spPr>
          <a:xfrm>
            <a:off x="1043318" y="1291440"/>
            <a:ext cx="9375691" cy="4828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indent="-45720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BF9000"/>
              </a:buClr>
              <a:buSzPts val="2220"/>
              <a:buFont typeface="+mj-lt"/>
              <a:buAutoNum type="arabicParenR"/>
            </a:pPr>
            <a:r>
              <a:rPr lang="en-US" sz="2220" b="1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Data manipulation, falsification</a:t>
            </a:r>
            <a:endParaRPr dirty="0">
              <a:solidFill>
                <a:schemeClr val="tx1">
                  <a:lumMod val="75000"/>
                  <a:lumOff val="25000"/>
                </a:schemeClr>
              </a:solidFill>
              <a:latin typeface="Franklin Gothic Medium" panose="020B0603020102020204" pitchFamily="34" charset="0"/>
            </a:endParaRPr>
          </a:p>
          <a:p>
            <a:pPr lvl="0" indent="-457200" algn="just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rgbClr val="BF9000"/>
              </a:buClr>
              <a:buSzPts val="2220"/>
              <a:buFont typeface="+mj-lt"/>
              <a:buAutoNum type="arabicParenR"/>
            </a:pPr>
            <a:r>
              <a:rPr lang="en-US" sz="2220" b="1" dirty="0">
                <a:solidFill>
                  <a:srgbClr val="FF0000"/>
                </a:solidFill>
                <a:latin typeface="Franklin Gothic Medium" panose="020B0603020102020204" pitchFamily="34" charset="0"/>
              </a:rPr>
              <a:t>Plagiarism</a:t>
            </a:r>
            <a:endParaRPr dirty="0">
              <a:solidFill>
                <a:srgbClr val="FF0000"/>
              </a:solidFill>
              <a:latin typeface="Franklin Gothic Medium" panose="020B0603020102020204" pitchFamily="34" charset="0"/>
            </a:endParaRPr>
          </a:p>
          <a:p>
            <a:pPr lvl="0" indent="-457200" algn="just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rgbClr val="BF9000"/>
              </a:buClr>
              <a:buSzPts val="2220"/>
              <a:buFont typeface="+mj-lt"/>
              <a:buAutoNum type="arabicParenR"/>
            </a:pPr>
            <a:r>
              <a:rPr lang="en-US" sz="2220" b="1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Unrevealed conflict of interest</a:t>
            </a:r>
            <a:endParaRPr dirty="0">
              <a:solidFill>
                <a:schemeClr val="tx1">
                  <a:lumMod val="75000"/>
                  <a:lumOff val="25000"/>
                </a:schemeClr>
              </a:solidFill>
              <a:latin typeface="Franklin Gothic Medium" panose="020B0603020102020204" pitchFamily="34" charset="0"/>
            </a:endParaRPr>
          </a:p>
          <a:p>
            <a:pPr lvl="0" indent="-457200" algn="just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rgbClr val="BF9000"/>
              </a:buClr>
              <a:buSzPts val="2220"/>
              <a:buFont typeface="+mj-lt"/>
              <a:buAutoNum type="arabicParenR"/>
            </a:pPr>
            <a:r>
              <a:rPr lang="en-US" sz="2220" b="1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Animal use concerns</a:t>
            </a:r>
            <a:endParaRPr dirty="0">
              <a:solidFill>
                <a:schemeClr val="tx1">
                  <a:lumMod val="75000"/>
                  <a:lumOff val="25000"/>
                </a:schemeClr>
              </a:solidFill>
              <a:latin typeface="Franklin Gothic Medium" panose="020B0603020102020204" pitchFamily="34" charset="0"/>
            </a:endParaRPr>
          </a:p>
          <a:p>
            <a:pPr lvl="0" indent="-457200" algn="just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rgbClr val="BF9000"/>
              </a:buClr>
              <a:buSzPts val="2220"/>
              <a:buFont typeface="+mj-lt"/>
              <a:buAutoNum type="arabicParenR"/>
            </a:pPr>
            <a:r>
              <a:rPr lang="en-US" sz="2220" b="1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Human subjects' concerns</a:t>
            </a:r>
            <a:endParaRPr dirty="0">
              <a:solidFill>
                <a:schemeClr val="tx1">
                  <a:lumMod val="75000"/>
                  <a:lumOff val="25000"/>
                </a:schemeClr>
              </a:solidFill>
              <a:latin typeface="Franklin Gothic Medium" panose="020B0603020102020204" pitchFamily="34" charset="0"/>
            </a:endParaRPr>
          </a:p>
          <a:p>
            <a:pPr lvl="0" indent="-457200" algn="just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rgbClr val="BF9000"/>
              </a:buClr>
              <a:buSzPts val="2220"/>
              <a:buFont typeface="+mj-lt"/>
              <a:buAutoNum type="arabicParenR"/>
            </a:pPr>
            <a:r>
              <a:rPr lang="en-US" sz="2220" b="1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Duplicate manuscripts (data published by you or your colleagues)</a:t>
            </a:r>
            <a:endParaRPr dirty="0">
              <a:solidFill>
                <a:schemeClr val="tx1">
                  <a:lumMod val="75000"/>
                  <a:lumOff val="25000"/>
                </a:schemeClr>
              </a:solidFill>
              <a:latin typeface="Franklin Gothic Medium" panose="020B0603020102020204" pitchFamily="34" charset="0"/>
            </a:endParaRPr>
          </a:p>
          <a:p>
            <a:pPr marL="342900" lvl="0" indent="-201930" algn="just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20"/>
              <a:buFont typeface="Calibri"/>
              <a:buNone/>
            </a:pPr>
            <a:endParaRPr sz="2220" dirty="0"/>
          </a:p>
          <a:p>
            <a:pPr marL="0" lvl="0" indent="0" algn="just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20"/>
              <a:buNone/>
            </a:pPr>
            <a:r>
              <a:rPr lang="en-US" sz="2220" dirty="0"/>
              <a:t> </a:t>
            </a:r>
            <a:endParaRPr dirty="0"/>
          </a:p>
          <a:p>
            <a:pPr marL="0" lvl="0" indent="0" algn="just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20"/>
              <a:buNone/>
            </a:pPr>
            <a:endParaRPr sz="2220" dirty="0"/>
          </a:p>
          <a:p>
            <a:pPr marL="0" lvl="0" indent="0" algn="ct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20"/>
              <a:buNone/>
            </a:pPr>
            <a:endParaRPr sz="222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7"/>
          <p:cNvSpPr txBox="1">
            <a:spLocks noGrp="1"/>
          </p:cNvSpPr>
          <p:nvPr>
            <p:ph type="ctrTitle"/>
          </p:nvPr>
        </p:nvSpPr>
        <p:spPr>
          <a:xfrm>
            <a:off x="206062" y="798492"/>
            <a:ext cx="12124944" cy="8595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5400"/>
              <a:buFont typeface="Calibri"/>
              <a:buNone/>
            </a:pPr>
            <a:r>
              <a:rPr lang="en-US" sz="5400" b="1" dirty="0">
                <a:solidFill>
                  <a:schemeClr val="accent2">
                    <a:lumMod val="75000"/>
                  </a:schemeClr>
                </a:solidFill>
              </a:rPr>
              <a:t>Duplicated data or redundant</a:t>
            </a:r>
            <a:endParaRPr sz="5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9" name="Google Shape;109;p17"/>
          <p:cNvSpPr txBox="1">
            <a:spLocks noGrp="1"/>
          </p:cNvSpPr>
          <p:nvPr>
            <p:ph type="subTitle" idx="1"/>
          </p:nvPr>
        </p:nvSpPr>
        <p:spPr>
          <a:xfrm>
            <a:off x="2022112" y="2347506"/>
            <a:ext cx="6993099" cy="3447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57070"/>
              </a:buClr>
              <a:buSzPts val="2400"/>
              <a:buFont typeface="Arial"/>
              <a:buChar char="•"/>
            </a:pPr>
            <a:r>
              <a:rPr lang="en-US" b="1" dirty="0">
                <a:solidFill>
                  <a:srgbClr val="757070"/>
                </a:solidFill>
              </a:rPr>
              <a:t>Data in a conference abstract? </a:t>
            </a:r>
            <a:r>
              <a:rPr lang="en-US" b="1" dirty="0">
                <a:solidFill>
                  <a:srgbClr val="00B0F0"/>
                </a:solidFill>
              </a:rPr>
              <a:t>No</a:t>
            </a:r>
            <a:endParaRPr dirty="0">
              <a:solidFill>
                <a:srgbClr val="00B0F0"/>
              </a:solidFill>
            </a:endParaRPr>
          </a:p>
          <a:p>
            <a:pPr marL="342900" lvl="0" indent="-3429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757070"/>
              </a:buClr>
              <a:buSzPts val="2400"/>
              <a:buFont typeface="Arial"/>
              <a:buChar char="•"/>
            </a:pPr>
            <a:r>
              <a:rPr lang="en-US" b="1" dirty="0">
                <a:solidFill>
                  <a:srgbClr val="757070"/>
                </a:solidFill>
              </a:rPr>
              <a:t>The same data in a different journal? </a:t>
            </a:r>
            <a:r>
              <a:rPr lang="en-US" b="1" dirty="0">
                <a:solidFill>
                  <a:srgbClr val="FF0000"/>
                </a:solidFill>
              </a:rPr>
              <a:t>Yes</a:t>
            </a:r>
            <a:endParaRPr dirty="0">
              <a:solidFill>
                <a:srgbClr val="FF0000"/>
              </a:solidFill>
            </a:endParaRPr>
          </a:p>
          <a:p>
            <a:pPr marL="342900" lvl="0" indent="-3429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757070"/>
              </a:buClr>
              <a:buSzPts val="2400"/>
              <a:buFont typeface="Arial"/>
              <a:buChar char="•"/>
            </a:pPr>
            <a:r>
              <a:rPr lang="en-US" b="1" dirty="0">
                <a:solidFill>
                  <a:srgbClr val="757070"/>
                </a:solidFill>
              </a:rPr>
              <a:t>Data on a website? </a:t>
            </a:r>
            <a:r>
              <a:rPr lang="en-US" b="1" dirty="0">
                <a:solidFill>
                  <a:schemeClr val="accent2"/>
                </a:solidFill>
              </a:rPr>
              <a:t>May be</a:t>
            </a:r>
            <a:endParaRPr dirty="0">
              <a:solidFill>
                <a:schemeClr val="accent2"/>
              </a:solidFill>
            </a:endParaRPr>
          </a:p>
          <a:p>
            <a:pPr marL="0" lvl="0" indent="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dirty="0"/>
              <a:t> </a:t>
            </a:r>
            <a:endParaRPr dirty="0"/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8"/>
          <p:cNvSpPr txBox="1">
            <a:spLocks noGrp="1"/>
          </p:cNvSpPr>
          <p:nvPr>
            <p:ph type="ctrTitle"/>
          </p:nvPr>
        </p:nvSpPr>
        <p:spPr>
          <a:xfrm>
            <a:off x="67056" y="386367"/>
            <a:ext cx="12124944" cy="1004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4800"/>
              <a:buFont typeface="Calibri"/>
              <a:buNone/>
            </a:pPr>
            <a:r>
              <a:rPr lang="en-US" sz="4800">
                <a:solidFill>
                  <a:srgbClr val="00B0F0"/>
                </a:solidFill>
              </a:rPr>
              <a:t>Are you ready to write your manuscript?</a:t>
            </a:r>
            <a:endParaRPr sz="4800">
              <a:solidFill>
                <a:srgbClr val="00B0F0"/>
              </a:solidFill>
            </a:endParaRPr>
          </a:p>
        </p:txBody>
      </p:sp>
      <p:sp>
        <p:nvSpPr>
          <p:cNvPr id="115" name="Google Shape;115;p18"/>
          <p:cNvSpPr txBox="1">
            <a:spLocks noGrp="1"/>
          </p:cNvSpPr>
          <p:nvPr>
            <p:ph type="subTitle" idx="1"/>
          </p:nvPr>
        </p:nvSpPr>
        <p:spPr>
          <a:xfrm>
            <a:off x="334979" y="1948260"/>
            <a:ext cx="10927080" cy="3860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572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2400"/>
              <a:buFont typeface="Noto Sans Symbols"/>
              <a:buChar char="✔"/>
            </a:pPr>
            <a:r>
              <a:rPr lang="en-US" b="1">
                <a:solidFill>
                  <a:srgbClr val="00B050"/>
                </a:solidFill>
              </a:rPr>
              <a:t>Have you made a significant advance?</a:t>
            </a:r>
            <a:endParaRPr/>
          </a:p>
          <a:p>
            <a:pPr marL="457200" lvl="0" indent="-4572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B050"/>
              </a:buClr>
              <a:buSzPts val="2400"/>
              <a:buFont typeface="Noto Sans Symbols"/>
              <a:buChar char="✔"/>
            </a:pPr>
            <a:r>
              <a:rPr lang="en-US" b="1">
                <a:solidFill>
                  <a:srgbClr val="00B050"/>
                </a:solidFill>
              </a:rPr>
              <a:t>Is the hypothesis clear, and did your experiments adequately test the hypothesis?</a:t>
            </a:r>
            <a:endParaRPr/>
          </a:p>
          <a:p>
            <a:pPr marL="457200" lvl="0" indent="-4572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B050"/>
              </a:buClr>
              <a:buSzPts val="2400"/>
              <a:buFont typeface="Noto Sans Symbols"/>
              <a:buChar char="✔"/>
            </a:pPr>
            <a:r>
              <a:rPr lang="en-US" b="1">
                <a:solidFill>
                  <a:srgbClr val="00B050"/>
                </a:solidFill>
              </a:rPr>
              <a:t>Are your controls adequate and sufficient?</a:t>
            </a:r>
            <a:endParaRPr/>
          </a:p>
          <a:p>
            <a:pPr marL="342900" lvl="0" indent="-1905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b="1"/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/>
              <a:t> </a:t>
            </a:r>
            <a:endParaRPr/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448</Words>
  <Application>Microsoft Office PowerPoint</Application>
  <PresentationFormat>Widescreen</PresentationFormat>
  <Paragraphs>98</Paragraphs>
  <Slides>14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Calibri</vt:lpstr>
      <vt:lpstr>Cambria Math</vt:lpstr>
      <vt:lpstr>Courier New</vt:lpstr>
      <vt:lpstr>Noto Sans Symbols</vt:lpstr>
      <vt:lpstr>Arial</vt:lpstr>
      <vt:lpstr>Cambria</vt:lpstr>
      <vt:lpstr>Franklin Gothic Medium Cond</vt:lpstr>
      <vt:lpstr>Franklin Gothic Medium</vt:lpstr>
      <vt:lpstr>Corsiva</vt:lpstr>
      <vt:lpstr>Wingdings</vt:lpstr>
      <vt:lpstr>Office Theme</vt:lpstr>
      <vt:lpstr>Prerequisites for scientific writing</vt:lpstr>
      <vt:lpstr>Why is Scientific Writing so Important?</vt:lpstr>
      <vt:lpstr>PowerPoint Presentation</vt:lpstr>
      <vt:lpstr>PowerPoint Presentation</vt:lpstr>
      <vt:lpstr>PowerPoint Presentation</vt:lpstr>
      <vt:lpstr>Why manuscript is rejected</vt:lpstr>
      <vt:lpstr>Serious concerns</vt:lpstr>
      <vt:lpstr>Duplicated data or redundant</vt:lpstr>
      <vt:lpstr>Are you ready to write your manuscript?</vt:lpstr>
      <vt:lpstr>Criteria for authorship</vt:lpstr>
      <vt:lpstr>Authorship</vt:lpstr>
      <vt:lpstr>Choosing the Journal</vt:lpstr>
      <vt:lpstr>Is your data ready for analysis?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write a publishable manuscript</dc:title>
  <dc:creator>Hussain Gadelkarim Ahmed</dc:creator>
  <cp:lastModifiedBy>Hussain Ahmed</cp:lastModifiedBy>
  <cp:revision>10</cp:revision>
  <dcterms:modified xsi:type="dcterms:W3CDTF">2024-02-12T04:56:34Z</dcterms:modified>
</cp:coreProperties>
</file>